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13" r:id="rId2"/>
    <p:sldId id="327" r:id="rId3"/>
    <p:sldId id="314" r:id="rId4"/>
    <p:sldId id="315" r:id="rId5"/>
    <p:sldId id="256" r:id="rId6"/>
    <p:sldId id="305" r:id="rId7"/>
    <p:sldId id="287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5" r:id="rId16"/>
    <p:sldId id="324" r:id="rId17"/>
    <p:sldId id="326" r:id="rId18"/>
    <p:sldId id="312" r:id="rId19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A6B857-E670-482B-A3D4-8C03D8EB5B50}" v="298" dt="2024-04-27T01:32:41.6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94660"/>
  </p:normalViewPr>
  <p:slideViewPr>
    <p:cSldViewPr snapToGrid="0">
      <p:cViewPr varScale="1">
        <p:scale>
          <a:sx n="54" d="100"/>
          <a:sy n="54" d="100"/>
        </p:scale>
        <p:origin x="12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ICH HAMS CARDENAS MOGOLLON" userId="bd133301e2a6c73d" providerId="LiveId" clId="{D6A6B857-E670-482B-A3D4-8C03D8EB5B50}"/>
    <pc:docChg chg="undo custSel addSld delSld modSld sldOrd">
      <pc:chgData name="ILICH HAMS CARDENAS MOGOLLON" userId="bd133301e2a6c73d" providerId="LiveId" clId="{D6A6B857-E670-482B-A3D4-8C03D8EB5B50}" dt="2024-04-27T01:32:59.690" v="3577" actId="14100"/>
      <pc:docMkLst>
        <pc:docMk/>
      </pc:docMkLst>
      <pc:sldChg chg="addSp delSp modSp mod">
        <pc:chgData name="ILICH HAMS CARDENAS MOGOLLON" userId="bd133301e2a6c73d" providerId="LiveId" clId="{D6A6B857-E670-482B-A3D4-8C03D8EB5B50}" dt="2024-04-25T18:39:52.764" v="352" actId="1076"/>
        <pc:sldMkLst>
          <pc:docMk/>
          <pc:sldMk cId="1525971449" sldId="256"/>
        </pc:sldMkLst>
        <pc:spChg chg="add del mod">
          <ac:chgData name="ILICH HAMS CARDENAS MOGOLLON" userId="bd133301e2a6c73d" providerId="LiveId" clId="{D6A6B857-E670-482B-A3D4-8C03D8EB5B50}" dt="2024-04-25T16:44:20.167" v="244" actId="1076"/>
          <ac:spMkLst>
            <pc:docMk/>
            <pc:sldMk cId="1525971449" sldId="256"/>
            <ac:spMk id="3" creationId="{BAEA216A-A0EE-E4AB-ABE6-056F0849842F}"/>
          </ac:spMkLst>
        </pc:spChg>
        <pc:spChg chg="add del">
          <ac:chgData name="ILICH HAMS CARDENAS MOGOLLON" userId="bd133301e2a6c73d" providerId="LiveId" clId="{D6A6B857-E670-482B-A3D4-8C03D8EB5B50}" dt="2024-04-25T16:23:55.748" v="143" actId="22"/>
          <ac:spMkLst>
            <pc:docMk/>
            <pc:sldMk cId="1525971449" sldId="256"/>
            <ac:spMk id="8" creationId="{D7140C23-67FF-DE29-7B8A-6CDAF08FDB3A}"/>
          </ac:spMkLst>
        </pc:spChg>
        <pc:spChg chg="add mod">
          <ac:chgData name="ILICH HAMS CARDENAS MOGOLLON" userId="bd133301e2a6c73d" providerId="LiveId" clId="{D6A6B857-E670-482B-A3D4-8C03D8EB5B50}" dt="2024-04-25T18:38:58.552" v="339" actId="1076"/>
          <ac:spMkLst>
            <pc:docMk/>
            <pc:sldMk cId="1525971449" sldId="256"/>
            <ac:spMk id="10" creationId="{8F738BCD-FA01-CA53-8383-DA2416A24A3F}"/>
          </ac:spMkLst>
        </pc:spChg>
        <pc:spChg chg="add mod">
          <ac:chgData name="ILICH HAMS CARDENAS MOGOLLON" userId="bd133301e2a6c73d" providerId="LiveId" clId="{D6A6B857-E670-482B-A3D4-8C03D8EB5B50}" dt="2024-04-25T18:39:39.943" v="348" actId="14100"/>
          <ac:spMkLst>
            <pc:docMk/>
            <pc:sldMk cId="1525971449" sldId="256"/>
            <ac:spMk id="12" creationId="{825D2866-0E3E-A5AA-F3DB-8A7C4D47B3C4}"/>
          </ac:spMkLst>
        </pc:spChg>
        <pc:picChg chg="mod">
          <ac:chgData name="ILICH HAMS CARDENAS MOGOLLON" userId="bd133301e2a6c73d" providerId="LiveId" clId="{D6A6B857-E670-482B-A3D4-8C03D8EB5B50}" dt="2024-04-25T18:39:35.230" v="347" actId="1076"/>
          <ac:picMkLst>
            <pc:docMk/>
            <pc:sldMk cId="1525971449" sldId="256"/>
            <ac:picMk id="6" creationId="{022DC120-48E0-AD5E-3B18-7991434D25F0}"/>
          </ac:picMkLst>
        </pc:picChg>
        <pc:picChg chg="add mod">
          <ac:chgData name="ILICH HAMS CARDENAS MOGOLLON" userId="bd133301e2a6c73d" providerId="LiveId" clId="{D6A6B857-E670-482B-A3D4-8C03D8EB5B50}" dt="2024-04-25T18:39:52.764" v="352" actId="1076"/>
          <ac:picMkLst>
            <pc:docMk/>
            <pc:sldMk cId="1525971449" sldId="256"/>
            <ac:picMk id="13" creationId="{09F2F4E1-6737-C77F-A3C2-1DA0067AF1E6}"/>
          </ac:picMkLst>
        </pc:picChg>
      </pc:sldChg>
      <pc:sldChg chg="del">
        <pc:chgData name="ILICH HAMS CARDENAS MOGOLLON" userId="bd133301e2a6c73d" providerId="LiveId" clId="{D6A6B857-E670-482B-A3D4-8C03D8EB5B50}" dt="2024-04-27T01:08:04.446" v="3349" actId="47"/>
        <pc:sldMkLst>
          <pc:docMk/>
          <pc:sldMk cId="1636905413" sldId="257"/>
        </pc:sldMkLst>
      </pc:sldChg>
      <pc:sldChg chg="del">
        <pc:chgData name="ILICH HAMS CARDENAS MOGOLLON" userId="bd133301e2a6c73d" providerId="LiveId" clId="{D6A6B857-E670-482B-A3D4-8C03D8EB5B50}" dt="2024-04-27T01:07:36.848" v="3338" actId="47"/>
        <pc:sldMkLst>
          <pc:docMk/>
          <pc:sldMk cId="4117946014" sldId="285"/>
        </pc:sldMkLst>
      </pc:sldChg>
      <pc:sldChg chg="addSp delSp modSp mod ord">
        <pc:chgData name="ILICH HAMS CARDENAS MOGOLLON" userId="bd133301e2a6c73d" providerId="LiveId" clId="{D6A6B857-E670-482B-A3D4-8C03D8EB5B50}" dt="2024-04-26T19:20:57.923" v="3246"/>
        <pc:sldMkLst>
          <pc:docMk/>
          <pc:sldMk cId="1404380498" sldId="287"/>
        </pc:sldMkLst>
        <pc:spChg chg="del">
          <ac:chgData name="ILICH HAMS CARDENAS MOGOLLON" userId="bd133301e2a6c73d" providerId="LiveId" clId="{D6A6B857-E670-482B-A3D4-8C03D8EB5B50}" dt="2024-04-25T19:21:46.146" v="1450" actId="478"/>
          <ac:spMkLst>
            <pc:docMk/>
            <pc:sldMk cId="1404380498" sldId="287"/>
            <ac:spMk id="3" creationId="{1D81AD52-866F-5D6C-99CE-1C870193DA53}"/>
          </ac:spMkLst>
        </pc:spChg>
        <pc:spChg chg="del">
          <ac:chgData name="ILICH HAMS CARDENAS MOGOLLON" userId="bd133301e2a6c73d" providerId="LiveId" clId="{D6A6B857-E670-482B-A3D4-8C03D8EB5B50}" dt="2024-04-25T19:19:25.648" v="1435" actId="478"/>
          <ac:spMkLst>
            <pc:docMk/>
            <pc:sldMk cId="1404380498" sldId="287"/>
            <ac:spMk id="5" creationId="{D2416503-9C28-EA91-500D-FA98BFEFE2FE}"/>
          </ac:spMkLst>
        </pc:spChg>
        <pc:spChg chg="add del mod">
          <ac:chgData name="ILICH HAMS CARDENAS MOGOLLON" userId="bd133301e2a6c73d" providerId="LiveId" clId="{D6A6B857-E670-482B-A3D4-8C03D8EB5B50}" dt="2024-04-25T19:25:05.086" v="1465" actId="207"/>
          <ac:spMkLst>
            <pc:docMk/>
            <pc:sldMk cId="1404380498" sldId="287"/>
            <ac:spMk id="7" creationId="{68EE864B-64EF-C3A1-1BD6-D1EA6E85B3B3}"/>
          </ac:spMkLst>
        </pc:spChg>
        <pc:spChg chg="add mod">
          <ac:chgData name="ILICH HAMS CARDENAS MOGOLLON" userId="bd133301e2a6c73d" providerId="LiveId" clId="{D6A6B857-E670-482B-A3D4-8C03D8EB5B50}" dt="2024-04-25T19:28:28.135" v="1502" actId="1076"/>
          <ac:spMkLst>
            <pc:docMk/>
            <pc:sldMk cId="1404380498" sldId="287"/>
            <ac:spMk id="12" creationId="{D55CDD7F-4163-A701-FEDA-9292261BDEE0}"/>
          </ac:spMkLst>
        </pc:spChg>
        <pc:graphicFrameChg chg="add mod">
          <ac:chgData name="ILICH HAMS CARDENAS MOGOLLON" userId="bd133301e2a6c73d" providerId="LiveId" clId="{D6A6B857-E670-482B-A3D4-8C03D8EB5B50}" dt="2024-04-25T19:20:16.038" v="1442" actId="12084"/>
          <ac:graphicFrameMkLst>
            <pc:docMk/>
            <pc:sldMk cId="1404380498" sldId="287"/>
            <ac:graphicFrameMk id="8" creationId="{DE0D87ED-855C-0051-9F58-50C80A824091}"/>
          </ac:graphicFrameMkLst>
        </pc:graphicFrameChg>
        <pc:picChg chg="del">
          <ac:chgData name="ILICH HAMS CARDENAS MOGOLLON" userId="bd133301e2a6c73d" providerId="LiveId" clId="{D6A6B857-E670-482B-A3D4-8C03D8EB5B50}" dt="2024-04-25T19:21:48.200" v="1451" actId="478"/>
          <ac:picMkLst>
            <pc:docMk/>
            <pc:sldMk cId="1404380498" sldId="287"/>
            <ac:picMk id="9" creationId="{863D569C-99AE-A23C-E50E-E71D826A0317}"/>
          </ac:picMkLst>
        </pc:picChg>
        <pc:picChg chg="add mod">
          <ac:chgData name="ILICH HAMS CARDENAS MOGOLLON" userId="bd133301e2a6c73d" providerId="LiveId" clId="{D6A6B857-E670-482B-A3D4-8C03D8EB5B50}" dt="2024-04-25T19:27:41.836" v="1472" actId="14100"/>
          <ac:picMkLst>
            <pc:docMk/>
            <pc:sldMk cId="1404380498" sldId="287"/>
            <ac:picMk id="10" creationId="{509D9BC5-F9B8-5C3A-3A76-AAD527ECBE80}"/>
          </ac:picMkLst>
        </pc:picChg>
      </pc:sldChg>
      <pc:sldChg chg="del">
        <pc:chgData name="ILICH HAMS CARDENAS MOGOLLON" userId="bd133301e2a6c73d" providerId="LiveId" clId="{D6A6B857-E670-482B-A3D4-8C03D8EB5B50}" dt="2024-04-27T01:07:30.911" v="3335" actId="47"/>
        <pc:sldMkLst>
          <pc:docMk/>
          <pc:sldMk cId="4292775849" sldId="290"/>
        </pc:sldMkLst>
      </pc:sldChg>
      <pc:sldChg chg="del">
        <pc:chgData name="ILICH HAMS CARDENAS MOGOLLON" userId="bd133301e2a6c73d" providerId="LiveId" clId="{D6A6B857-E670-482B-A3D4-8C03D8EB5B50}" dt="2024-04-27T01:08:09.848" v="3352" actId="47"/>
        <pc:sldMkLst>
          <pc:docMk/>
          <pc:sldMk cId="2274736105" sldId="292"/>
        </pc:sldMkLst>
      </pc:sldChg>
      <pc:sldChg chg="del">
        <pc:chgData name="ILICH HAMS CARDENAS MOGOLLON" userId="bd133301e2a6c73d" providerId="LiveId" clId="{D6A6B857-E670-482B-A3D4-8C03D8EB5B50}" dt="2024-04-27T01:08:02.470" v="3348" actId="47"/>
        <pc:sldMkLst>
          <pc:docMk/>
          <pc:sldMk cId="2893572049" sldId="293"/>
        </pc:sldMkLst>
      </pc:sldChg>
      <pc:sldChg chg="del">
        <pc:chgData name="ILICH HAMS CARDENAS MOGOLLON" userId="bd133301e2a6c73d" providerId="LiveId" clId="{D6A6B857-E670-482B-A3D4-8C03D8EB5B50}" dt="2024-04-27T01:07:28.892" v="3334" actId="47"/>
        <pc:sldMkLst>
          <pc:docMk/>
          <pc:sldMk cId="736690064" sldId="295"/>
        </pc:sldMkLst>
      </pc:sldChg>
      <pc:sldChg chg="del">
        <pc:chgData name="ILICH HAMS CARDENAS MOGOLLON" userId="bd133301e2a6c73d" providerId="LiveId" clId="{D6A6B857-E670-482B-A3D4-8C03D8EB5B50}" dt="2024-04-27T01:08:05.982" v="3350" actId="47"/>
        <pc:sldMkLst>
          <pc:docMk/>
          <pc:sldMk cId="1646778893" sldId="296"/>
        </pc:sldMkLst>
      </pc:sldChg>
      <pc:sldChg chg="del">
        <pc:chgData name="ILICH HAMS CARDENAS MOGOLLON" userId="bd133301e2a6c73d" providerId="LiveId" clId="{D6A6B857-E670-482B-A3D4-8C03D8EB5B50}" dt="2024-04-27T01:07:32.310" v="3336" actId="47"/>
        <pc:sldMkLst>
          <pc:docMk/>
          <pc:sldMk cId="583293650" sldId="297"/>
        </pc:sldMkLst>
      </pc:sldChg>
      <pc:sldChg chg="del">
        <pc:chgData name="ILICH HAMS CARDENAS MOGOLLON" userId="bd133301e2a6c73d" providerId="LiveId" clId="{D6A6B857-E670-482B-A3D4-8C03D8EB5B50}" dt="2024-04-27T01:07:34.624" v="3337" actId="47"/>
        <pc:sldMkLst>
          <pc:docMk/>
          <pc:sldMk cId="2344437866" sldId="298"/>
        </pc:sldMkLst>
      </pc:sldChg>
      <pc:sldChg chg="del">
        <pc:chgData name="ILICH HAMS CARDENAS MOGOLLON" userId="bd133301e2a6c73d" providerId="LiveId" clId="{D6A6B857-E670-482B-A3D4-8C03D8EB5B50}" dt="2024-04-27T01:08:07.186" v="3351" actId="47"/>
        <pc:sldMkLst>
          <pc:docMk/>
          <pc:sldMk cId="3986605238" sldId="299"/>
        </pc:sldMkLst>
      </pc:sldChg>
      <pc:sldChg chg="del">
        <pc:chgData name="ILICH HAMS CARDENAS MOGOLLON" userId="bd133301e2a6c73d" providerId="LiveId" clId="{D6A6B857-E670-482B-A3D4-8C03D8EB5B50}" dt="2024-04-27T01:08:01.148" v="3347" actId="47"/>
        <pc:sldMkLst>
          <pc:docMk/>
          <pc:sldMk cId="1096733992" sldId="300"/>
        </pc:sldMkLst>
      </pc:sldChg>
      <pc:sldChg chg="del">
        <pc:chgData name="ILICH HAMS CARDENAS MOGOLLON" userId="bd133301e2a6c73d" providerId="LiveId" clId="{D6A6B857-E670-482B-A3D4-8C03D8EB5B50}" dt="2024-04-27T01:07:53.325" v="3343" actId="47"/>
        <pc:sldMkLst>
          <pc:docMk/>
          <pc:sldMk cId="2889498551" sldId="301"/>
        </pc:sldMkLst>
      </pc:sldChg>
      <pc:sldChg chg="del">
        <pc:chgData name="ILICH HAMS CARDENAS MOGOLLON" userId="bd133301e2a6c73d" providerId="LiveId" clId="{D6A6B857-E670-482B-A3D4-8C03D8EB5B50}" dt="2024-04-27T01:07:50.211" v="3341" actId="47"/>
        <pc:sldMkLst>
          <pc:docMk/>
          <pc:sldMk cId="642108113" sldId="303"/>
        </pc:sldMkLst>
      </pc:sldChg>
      <pc:sldChg chg="del">
        <pc:chgData name="ILICH HAMS CARDENAS MOGOLLON" userId="bd133301e2a6c73d" providerId="LiveId" clId="{D6A6B857-E670-482B-A3D4-8C03D8EB5B50}" dt="2024-04-27T01:07:26.272" v="3333" actId="47"/>
        <pc:sldMkLst>
          <pc:docMk/>
          <pc:sldMk cId="1801766652" sldId="304"/>
        </pc:sldMkLst>
      </pc:sldChg>
      <pc:sldChg chg="addSp delSp modSp mod">
        <pc:chgData name="ILICH HAMS CARDENAS MOGOLLON" userId="bd133301e2a6c73d" providerId="LiveId" clId="{D6A6B857-E670-482B-A3D4-8C03D8EB5B50}" dt="2024-04-25T19:06:28.435" v="1348" actId="1076"/>
        <pc:sldMkLst>
          <pc:docMk/>
          <pc:sldMk cId="3946441372" sldId="305"/>
        </pc:sldMkLst>
        <pc:spChg chg="mod">
          <ac:chgData name="ILICH HAMS CARDENAS MOGOLLON" userId="bd133301e2a6c73d" providerId="LiveId" clId="{D6A6B857-E670-482B-A3D4-8C03D8EB5B50}" dt="2024-04-25T19:06:28.435" v="1348" actId="1076"/>
          <ac:spMkLst>
            <pc:docMk/>
            <pc:sldMk cId="3946441372" sldId="305"/>
            <ac:spMk id="3" creationId="{23C08F70-D509-2F0A-9972-C6B0B0785BB3}"/>
          </ac:spMkLst>
        </pc:spChg>
        <pc:spChg chg="add mod">
          <ac:chgData name="ILICH HAMS CARDENAS MOGOLLON" userId="bd133301e2a6c73d" providerId="LiveId" clId="{D6A6B857-E670-482B-A3D4-8C03D8EB5B50}" dt="2024-04-25T19:01:24.620" v="1195" actId="14100"/>
          <ac:spMkLst>
            <pc:docMk/>
            <pc:sldMk cId="3946441372" sldId="305"/>
            <ac:spMk id="4" creationId="{261FB7E3-6DC5-45A5-C587-AD42C4465B08}"/>
          </ac:spMkLst>
        </pc:spChg>
        <pc:spChg chg="mod">
          <ac:chgData name="ILICH HAMS CARDENAS MOGOLLON" userId="bd133301e2a6c73d" providerId="LiveId" clId="{D6A6B857-E670-482B-A3D4-8C03D8EB5B50}" dt="2024-04-25T18:59:59.218" v="1185" actId="1076"/>
          <ac:spMkLst>
            <pc:docMk/>
            <pc:sldMk cId="3946441372" sldId="305"/>
            <ac:spMk id="5" creationId="{8B32CCD5-9DBA-77AD-D2E1-C0A17248C8DD}"/>
          </ac:spMkLst>
        </pc:spChg>
        <pc:spChg chg="add mod">
          <ac:chgData name="ILICH HAMS CARDENAS MOGOLLON" userId="bd133301e2a6c73d" providerId="LiveId" clId="{D6A6B857-E670-482B-A3D4-8C03D8EB5B50}" dt="2024-04-25T19:01:18.381" v="1194" actId="14100"/>
          <ac:spMkLst>
            <pc:docMk/>
            <pc:sldMk cId="3946441372" sldId="305"/>
            <ac:spMk id="6" creationId="{45810B73-4F53-6685-0731-6AA04022B4BF}"/>
          </ac:spMkLst>
        </pc:spChg>
        <pc:spChg chg="del">
          <ac:chgData name="ILICH HAMS CARDENAS MOGOLLON" userId="bd133301e2a6c73d" providerId="LiveId" clId="{D6A6B857-E670-482B-A3D4-8C03D8EB5B50}" dt="2024-04-25T18:52:51.029" v="731" actId="478"/>
          <ac:spMkLst>
            <pc:docMk/>
            <pc:sldMk cId="3946441372" sldId="305"/>
            <ac:spMk id="8" creationId="{B7A56B71-3A6B-9307-E0EB-8ACBA98C3019}"/>
          </ac:spMkLst>
        </pc:spChg>
        <pc:spChg chg="add mod">
          <ac:chgData name="ILICH HAMS CARDENAS MOGOLLON" userId="bd133301e2a6c73d" providerId="LiveId" clId="{D6A6B857-E670-482B-A3D4-8C03D8EB5B50}" dt="2024-04-25T19:01:10.178" v="1193" actId="14100"/>
          <ac:spMkLst>
            <pc:docMk/>
            <pc:sldMk cId="3946441372" sldId="305"/>
            <ac:spMk id="9" creationId="{16194AB0-8CC7-A513-C95B-1E831DA7247F}"/>
          </ac:spMkLst>
        </pc:spChg>
        <pc:spChg chg="add mod">
          <ac:chgData name="ILICH HAMS CARDENAS MOGOLLON" userId="bd133301e2a6c73d" providerId="LiveId" clId="{D6A6B857-E670-482B-A3D4-8C03D8EB5B50}" dt="2024-04-25T19:01:00.177" v="1191" actId="14100"/>
          <ac:spMkLst>
            <pc:docMk/>
            <pc:sldMk cId="3946441372" sldId="305"/>
            <ac:spMk id="10" creationId="{B7C2AD3E-C074-85E2-935C-91A182E8862E}"/>
          </ac:spMkLst>
        </pc:spChg>
        <pc:spChg chg="add mod">
          <ac:chgData name="ILICH HAMS CARDENAS MOGOLLON" userId="bd133301e2a6c73d" providerId="LiveId" clId="{D6A6B857-E670-482B-A3D4-8C03D8EB5B50}" dt="2024-04-25T19:04:43.338" v="1244" actId="14100"/>
          <ac:spMkLst>
            <pc:docMk/>
            <pc:sldMk cId="3946441372" sldId="305"/>
            <ac:spMk id="11" creationId="{DC630B00-B6D2-AC5D-EB24-40A2C56D3DB6}"/>
          </ac:spMkLst>
        </pc:spChg>
        <pc:spChg chg="del">
          <ac:chgData name="ILICH HAMS CARDENAS MOGOLLON" userId="bd133301e2a6c73d" providerId="LiveId" clId="{D6A6B857-E670-482B-A3D4-8C03D8EB5B50}" dt="2024-04-25T18:59:38.814" v="1181" actId="478"/>
          <ac:spMkLst>
            <pc:docMk/>
            <pc:sldMk cId="3946441372" sldId="305"/>
            <ac:spMk id="12" creationId="{F3B0DCBE-CEDE-4247-DC9B-1C8269BD080A}"/>
          </ac:spMkLst>
        </pc:spChg>
        <pc:spChg chg="add mod">
          <ac:chgData name="ILICH HAMS CARDENAS MOGOLLON" userId="bd133301e2a6c73d" providerId="LiveId" clId="{D6A6B857-E670-482B-A3D4-8C03D8EB5B50}" dt="2024-04-25T19:04:36.113" v="1241" actId="1076"/>
          <ac:spMkLst>
            <pc:docMk/>
            <pc:sldMk cId="3946441372" sldId="305"/>
            <ac:spMk id="14" creationId="{CC2E823C-C039-D963-FD67-D21D79E79016}"/>
          </ac:spMkLst>
        </pc:spChg>
        <pc:spChg chg="add mod">
          <ac:chgData name="ILICH HAMS CARDENAS MOGOLLON" userId="bd133301e2a6c73d" providerId="LiveId" clId="{D6A6B857-E670-482B-A3D4-8C03D8EB5B50}" dt="2024-04-25T19:06:14.441" v="1347" actId="313"/>
          <ac:spMkLst>
            <pc:docMk/>
            <pc:sldMk cId="3946441372" sldId="305"/>
            <ac:spMk id="15" creationId="{21D8463A-E17C-AEFC-C4F8-F4FFC9A442C2}"/>
          </ac:spMkLst>
        </pc:spChg>
        <pc:picChg chg="del">
          <ac:chgData name="ILICH HAMS CARDENAS MOGOLLON" userId="bd133301e2a6c73d" providerId="LiveId" clId="{D6A6B857-E670-482B-A3D4-8C03D8EB5B50}" dt="2024-04-25T18:43:44.256" v="353" actId="478"/>
          <ac:picMkLst>
            <pc:docMk/>
            <pc:sldMk cId="3946441372" sldId="305"/>
            <ac:picMk id="13" creationId="{D27601D3-39E9-8D48-2B77-EBBC211D73DB}"/>
          </ac:picMkLst>
        </pc:picChg>
      </pc:sldChg>
      <pc:sldChg chg="del">
        <pc:chgData name="ILICH HAMS CARDENAS MOGOLLON" userId="bd133301e2a6c73d" providerId="LiveId" clId="{D6A6B857-E670-482B-A3D4-8C03D8EB5B50}" dt="2024-04-27T01:07:57.871" v="3345" actId="47"/>
        <pc:sldMkLst>
          <pc:docMk/>
          <pc:sldMk cId="1905897664" sldId="306"/>
        </pc:sldMkLst>
      </pc:sldChg>
      <pc:sldChg chg="del">
        <pc:chgData name="ILICH HAMS CARDENAS MOGOLLON" userId="bd133301e2a6c73d" providerId="LiveId" clId="{D6A6B857-E670-482B-A3D4-8C03D8EB5B50}" dt="2024-04-27T01:07:59.574" v="3346" actId="47"/>
        <pc:sldMkLst>
          <pc:docMk/>
          <pc:sldMk cId="3229716384" sldId="307"/>
        </pc:sldMkLst>
      </pc:sldChg>
      <pc:sldChg chg="del">
        <pc:chgData name="ILICH HAMS CARDENAS MOGOLLON" userId="bd133301e2a6c73d" providerId="LiveId" clId="{D6A6B857-E670-482B-A3D4-8C03D8EB5B50}" dt="2024-04-27T01:07:55.291" v="3344" actId="47"/>
        <pc:sldMkLst>
          <pc:docMk/>
          <pc:sldMk cId="419825243" sldId="308"/>
        </pc:sldMkLst>
      </pc:sldChg>
      <pc:sldChg chg="del">
        <pc:chgData name="ILICH HAMS CARDENAS MOGOLLON" userId="bd133301e2a6c73d" providerId="LiveId" clId="{D6A6B857-E670-482B-A3D4-8C03D8EB5B50}" dt="2024-04-27T01:07:51.786" v="3342" actId="47"/>
        <pc:sldMkLst>
          <pc:docMk/>
          <pc:sldMk cId="2001846934" sldId="309"/>
        </pc:sldMkLst>
      </pc:sldChg>
      <pc:sldChg chg="del">
        <pc:chgData name="ILICH HAMS CARDENAS MOGOLLON" userId="bd133301e2a6c73d" providerId="LiveId" clId="{D6A6B857-E670-482B-A3D4-8C03D8EB5B50}" dt="2024-04-27T01:07:48.497" v="3340" actId="47"/>
        <pc:sldMkLst>
          <pc:docMk/>
          <pc:sldMk cId="2001683993" sldId="310"/>
        </pc:sldMkLst>
      </pc:sldChg>
      <pc:sldChg chg="del">
        <pc:chgData name="ILICH HAMS CARDENAS MOGOLLON" userId="bd133301e2a6c73d" providerId="LiveId" clId="{D6A6B857-E670-482B-A3D4-8C03D8EB5B50}" dt="2024-04-27T01:12:36.707" v="3391" actId="47"/>
        <pc:sldMkLst>
          <pc:docMk/>
          <pc:sldMk cId="2385426737" sldId="311"/>
        </pc:sldMkLst>
      </pc:sldChg>
      <pc:sldChg chg="addSp delSp modSp mod">
        <pc:chgData name="ILICH HAMS CARDENAS MOGOLLON" userId="bd133301e2a6c73d" providerId="LiveId" clId="{D6A6B857-E670-482B-A3D4-8C03D8EB5B50}" dt="2024-04-27T01:13:48.665" v="3414" actId="1076"/>
        <pc:sldMkLst>
          <pc:docMk/>
          <pc:sldMk cId="4167623746" sldId="312"/>
        </pc:sldMkLst>
        <pc:spChg chg="add mod">
          <ac:chgData name="ILICH HAMS CARDENAS MOGOLLON" userId="bd133301e2a6c73d" providerId="LiveId" clId="{D6A6B857-E670-482B-A3D4-8C03D8EB5B50}" dt="2024-04-27T01:11:05.217" v="3390"/>
          <ac:spMkLst>
            <pc:docMk/>
            <pc:sldMk cId="4167623746" sldId="312"/>
            <ac:spMk id="3" creationId="{2B53D151-E45B-576E-F88D-1888B0715488}"/>
          </ac:spMkLst>
        </pc:spChg>
        <pc:spChg chg="add mod">
          <ac:chgData name="ILICH HAMS CARDENAS MOGOLLON" userId="bd133301e2a6c73d" providerId="LiveId" clId="{D6A6B857-E670-482B-A3D4-8C03D8EB5B50}" dt="2024-04-27T01:12:41.107" v="3392"/>
          <ac:spMkLst>
            <pc:docMk/>
            <pc:sldMk cId="4167623746" sldId="312"/>
            <ac:spMk id="3" creationId="{A7131288-2323-7A09-2A3C-4C3F34D5B769}"/>
          </ac:spMkLst>
        </pc:spChg>
        <pc:spChg chg="add del mod">
          <ac:chgData name="ILICH HAMS CARDENAS MOGOLLON" userId="bd133301e2a6c73d" providerId="LiveId" clId="{D6A6B857-E670-482B-A3D4-8C03D8EB5B50}" dt="2024-04-27T01:13:12.162" v="3403" actId="478"/>
          <ac:spMkLst>
            <pc:docMk/>
            <pc:sldMk cId="4167623746" sldId="312"/>
            <ac:spMk id="8" creationId="{FBD96653-294B-5B8C-1BAD-C57B28DC088D}"/>
          </ac:spMkLst>
        </pc:spChg>
        <pc:spChg chg="mod">
          <ac:chgData name="ILICH HAMS CARDENAS MOGOLLON" userId="bd133301e2a6c73d" providerId="LiveId" clId="{D6A6B857-E670-482B-A3D4-8C03D8EB5B50}" dt="2024-04-27T01:10:33.114" v="3372" actId="122"/>
          <ac:spMkLst>
            <pc:docMk/>
            <pc:sldMk cId="4167623746" sldId="312"/>
            <ac:spMk id="10" creationId="{AD4F183A-6E91-6B40-CF80-1F90BD0DF9FD}"/>
          </ac:spMkLst>
        </pc:spChg>
        <pc:spChg chg="mod">
          <ac:chgData name="ILICH HAMS CARDENAS MOGOLLON" userId="bd133301e2a6c73d" providerId="LiveId" clId="{D6A6B857-E670-482B-A3D4-8C03D8EB5B50}" dt="2024-04-27T01:13:32.186" v="3409" actId="14100"/>
          <ac:spMkLst>
            <pc:docMk/>
            <pc:sldMk cId="4167623746" sldId="312"/>
            <ac:spMk id="11" creationId="{9599F94F-2C36-705C-D94D-F105B6159634}"/>
          </ac:spMkLst>
        </pc:spChg>
        <pc:picChg chg="del">
          <ac:chgData name="ILICH HAMS CARDENAS MOGOLLON" userId="bd133301e2a6c73d" providerId="LiveId" clId="{D6A6B857-E670-482B-A3D4-8C03D8EB5B50}" dt="2024-04-27T01:07:46.480" v="3339" actId="478"/>
          <ac:picMkLst>
            <pc:docMk/>
            <pc:sldMk cId="4167623746" sldId="312"/>
            <ac:picMk id="7" creationId="{21BDEC85-D661-DC8C-2A68-75899CF7BD11}"/>
          </ac:picMkLst>
        </pc:picChg>
        <pc:picChg chg="add mod modCrop">
          <ac:chgData name="ILICH HAMS CARDENAS MOGOLLON" userId="bd133301e2a6c73d" providerId="LiveId" clId="{D6A6B857-E670-482B-A3D4-8C03D8EB5B50}" dt="2024-04-27T01:13:48.665" v="3414" actId="1076"/>
          <ac:picMkLst>
            <pc:docMk/>
            <pc:sldMk cId="4167623746" sldId="312"/>
            <ac:picMk id="7" creationId="{6F97D5EE-479D-13BC-8BDE-7486C48575E8}"/>
          </ac:picMkLst>
        </pc:picChg>
        <pc:picChg chg="add mod modCrop">
          <ac:chgData name="ILICH HAMS CARDENAS MOGOLLON" userId="bd133301e2a6c73d" providerId="LiveId" clId="{D6A6B857-E670-482B-A3D4-8C03D8EB5B50}" dt="2024-04-27T01:11:05.002" v="3389" actId="1076"/>
          <ac:picMkLst>
            <pc:docMk/>
            <pc:sldMk cId="4167623746" sldId="312"/>
            <ac:picMk id="9" creationId="{AD39BFF8-F6E5-661C-8C90-840DA8AD5438}"/>
          </ac:picMkLst>
        </pc:picChg>
      </pc:sldChg>
      <pc:sldChg chg="addSp delSp modSp mod ord">
        <pc:chgData name="ILICH HAMS CARDENAS MOGOLLON" userId="bd133301e2a6c73d" providerId="LiveId" clId="{D6A6B857-E670-482B-A3D4-8C03D8EB5B50}" dt="2024-04-27T01:32:59.690" v="3577" actId="14100"/>
        <pc:sldMkLst>
          <pc:docMk/>
          <pc:sldMk cId="3098864666" sldId="313"/>
        </pc:sldMkLst>
        <pc:spChg chg="del">
          <ac:chgData name="ILICH HAMS CARDENAS MOGOLLON" userId="bd133301e2a6c73d" providerId="LiveId" clId="{D6A6B857-E670-482B-A3D4-8C03D8EB5B50}" dt="2024-04-27T01:32:37.182" v="3570" actId="478"/>
          <ac:spMkLst>
            <pc:docMk/>
            <pc:sldMk cId="3098864666" sldId="313"/>
            <ac:spMk id="3" creationId="{BAEA216A-A0EE-E4AB-ABE6-056F0849842F}"/>
          </ac:spMkLst>
        </pc:spChg>
        <pc:picChg chg="add mod">
          <ac:chgData name="ILICH HAMS CARDENAS MOGOLLON" userId="bd133301e2a6c73d" providerId="LiveId" clId="{D6A6B857-E670-482B-A3D4-8C03D8EB5B50}" dt="2024-04-27T01:32:59.690" v="3577" actId="14100"/>
          <ac:picMkLst>
            <pc:docMk/>
            <pc:sldMk cId="3098864666" sldId="313"/>
            <ac:picMk id="4" creationId="{88BE0CED-516C-BD2A-41FC-571C757613BE}"/>
          </ac:picMkLst>
        </pc:picChg>
        <pc:picChg chg="del mod">
          <ac:chgData name="ILICH HAMS CARDENAS MOGOLLON" userId="bd133301e2a6c73d" providerId="LiveId" clId="{D6A6B857-E670-482B-A3D4-8C03D8EB5B50}" dt="2024-04-27T01:32:33.034" v="3568" actId="478"/>
          <ac:picMkLst>
            <pc:docMk/>
            <pc:sldMk cId="3098864666" sldId="313"/>
            <ac:picMk id="8" creationId="{9595725D-A1C7-9665-1D02-8AE6212D37BB}"/>
          </ac:picMkLst>
        </pc:picChg>
        <pc:picChg chg="add del mod">
          <ac:chgData name="ILICH HAMS CARDENAS MOGOLLON" userId="bd133301e2a6c73d" providerId="LiveId" clId="{D6A6B857-E670-482B-A3D4-8C03D8EB5B50}" dt="2024-04-27T01:32:34.317" v="3569" actId="478"/>
          <ac:picMkLst>
            <pc:docMk/>
            <pc:sldMk cId="3098864666" sldId="313"/>
            <ac:picMk id="10" creationId="{1079FF39-F8E0-1D2F-3A65-7D5A472D8FDE}"/>
          </ac:picMkLst>
        </pc:picChg>
      </pc:sldChg>
      <pc:sldChg chg="addSp delSp modSp add mod modAnim">
        <pc:chgData name="ILICH HAMS CARDENAS MOGOLLON" userId="bd133301e2a6c73d" providerId="LiveId" clId="{D6A6B857-E670-482B-A3D4-8C03D8EB5B50}" dt="2024-04-24T17:19:33.376" v="140" actId="14100"/>
        <pc:sldMkLst>
          <pc:docMk/>
          <pc:sldMk cId="2248117344" sldId="314"/>
        </pc:sldMkLst>
        <pc:spChg chg="mod">
          <ac:chgData name="ILICH HAMS CARDENAS MOGOLLON" userId="bd133301e2a6c73d" providerId="LiveId" clId="{D6A6B857-E670-482B-A3D4-8C03D8EB5B50}" dt="2024-04-24T17:00:00.280" v="92" actId="1076"/>
          <ac:spMkLst>
            <pc:docMk/>
            <pc:sldMk cId="2248117344" sldId="314"/>
            <ac:spMk id="3" creationId="{BAEA216A-A0EE-E4AB-ABE6-056F0849842F}"/>
          </ac:spMkLst>
        </pc:spChg>
        <pc:spChg chg="mod">
          <ac:chgData name="ILICH HAMS CARDENAS MOGOLLON" userId="bd133301e2a6c73d" providerId="LiveId" clId="{D6A6B857-E670-482B-A3D4-8C03D8EB5B50}" dt="2024-04-24T17:03:05.921" v="121" actId="1076"/>
          <ac:spMkLst>
            <pc:docMk/>
            <pc:sldMk cId="2248117344" sldId="314"/>
            <ac:spMk id="9" creationId="{65AF370B-4205-B9F2-294D-35F1190A6D25}"/>
          </ac:spMkLst>
        </pc:spChg>
        <pc:picChg chg="add mod">
          <ac:chgData name="ILICH HAMS CARDENAS MOGOLLON" userId="bd133301e2a6c73d" providerId="LiveId" clId="{D6A6B857-E670-482B-A3D4-8C03D8EB5B50}" dt="2024-04-24T17:19:33.376" v="140" actId="14100"/>
          <ac:picMkLst>
            <pc:docMk/>
            <pc:sldMk cId="2248117344" sldId="314"/>
            <ac:picMk id="4" creationId="{43489DF3-57E1-E544-7B34-988AE1D254E5}"/>
          </ac:picMkLst>
        </pc:picChg>
        <pc:picChg chg="del">
          <ac:chgData name="ILICH HAMS CARDENAS MOGOLLON" userId="bd133301e2a6c73d" providerId="LiveId" clId="{D6A6B857-E670-482B-A3D4-8C03D8EB5B50}" dt="2024-04-24T17:00:02.342" v="93" actId="478"/>
          <ac:picMkLst>
            <pc:docMk/>
            <pc:sldMk cId="2248117344" sldId="314"/>
            <ac:picMk id="8" creationId="{9595725D-A1C7-9665-1D02-8AE6212D37BB}"/>
          </ac:picMkLst>
        </pc:picChg>
        <pc:picChg chg="del">
          <ac:chgData name="ILICH HAMS CARDENAS MOGOLLON" userId="bd133301e2a6c73d" providerId="LiveId" clId="{D6A6B857-E670-482B-A3D4-8C03D8EB5B50}" dt="2024-04-24T17:00:04.323" v="94" actId="478"/>
          <ac:picMkLst>
            <pc:docMk/>
            <pc:sldMk cId="2248117344" sldId="314"/>
            <ac:picMk id="10" creationId="{1079FF39-F8E0-1D2F-3A65-7D5A472D8FDE}"/>
          </ac:picMkLst>
        </pc:picChg>
        <pc:picChg chg="add del mod">
          <ac:chgData name="ILICH HAMS CARDENAS MOGOLLON" userId="bd133301e2a6c73d" providerId="LiveId" clId="{D6A6B857-E670-482B-A3D4-8C03D8EB5B50}" dt="2024-04-24T17:17:58.099" v="129" actId="478"/>
          <ac:picMkLst>
            <pc:docMk/>
            <pc:sldMk cId="2248117344" sldId="314"/>
            <ac:picMk id="3074" creationId="{755FDFE0-FD8E-EAB9-7F19-3A055D41E1BC}"/>
          </ac:picMkLst>
        </pc:picChg>
        <pc:picChg chg="add mod">
          <ac:chgData name="ILICH HAMS CARDENAS MOGOLLON" userId="bd133301e2a6c73d" providerId="LiveId" clId="{D6A6B857-E670-482B-A3D4-8C03D8EB5B50}" dt="2024-04-24T17:19:23.988" v="138" actId="14100"/>
          <ac:picMkLst>
            <pc:docMk/>
            <pc:sldMk cId="2248117344" sldId="314"/>
            <ac:picMk id="3076" creationId="{1A458E55-7B82-4E5C-EF2F-D8D3FA00856D}"/>
          </ac:picMkLst>
        </pc:picChg>
      </pc:sldChg>
      <pc:sldChg chg="new del">
        <pc:chgData name="ILICH HAMS CARDENAS MOGOLLON" userId="bd133301e2a6c73d" providerId="LiveId" clId="{D6A6B857-E670-482B-A3D4-8C03D8EB5B50}" dt="2024-04-24T16:58:00.868" v="74" actId="680"/>
        <pc:sldMkLst>
          <pc:docMk/>
          <pc:sldMk cId="2602360314" sldId="314"/>
        </pc:sldMkLst>
      </pc:sldChg>
      <pc:sldChg chg="addSp delSp modSp add mod delAnim">
        <pc:chgData name="ILICH HAMS CARDENAS MOGOLLON" userId="bd133301e2a6c73d" providerId="LiveId" clId="{D6A6B857-E670-482B-A3D4-8C03D8EB5B50}" dt="2024-04-25T17:02:41.637" v="292" actId="14100"/>
        <pc:sldMkLst>
          <pc:docMk/>
          <pc:sldMk cId="705938929" sldId="315"/>
        </pc:sldMkLst>
        <pc:spChg chg="mod">
          <ac:chgData name="ILICH HAMS CARDENAS MOGOLLON" userId="bd133301e2a6c73d" providerId="LiveId" clId="{D6A6B857-E670-482B-A3D4-8C03D8EB5B50}" dt="2024-04-25T16:35:39.567" v="181" actId="207"/>
          <ac:spMkLst>
            <pc:docMk/>
            <pc:sldMk cId="705938929" sldId="315"/>
            <ac:spMk id="3" creationId="{BAEA216A-A0EE-E4AB-ABE6-056F0849842F}"/>
          </ac:spMkLst>
        </pc:spChg>
        <pc:spChg chg="add mod">
          <ac:chgData name="ILICH HAMS CARDENAS MOGOLLON" userId="bd133301e2a6c73d" providerId="LiveId" clId="{D6A6B857-E670-482B-A3D4-8C03D8EB5B50}" dt="2024-04-25T16:42:04.461" v="224" actId="1076"/>
          <ac:spMkLst>
            <pc:docMk/>
            <pc:sldMk cId="705938929" sldId="315"/>
            <ac:spMk id="8" creationId="{828ABA57-E99A-C85B-71F9-11334782CA89}"/>
          </ac:spMkLst>
        </pc:spChg>
        <pc:spChg chg="add mod">
          <ac:chgData name="ILICH HAMS CARDENAS MOGOLLON" userId="bd133301e2a6c73d" providerId="LiveId" clId="{D6A6B857-E670-482B-A3D4-8C03D8EB5B50}" dt="2024-04-25T16:42:22.860" v="228" actId="14100"/>
          <ac:spMkLst>
            <pc:docMk/>
            <pc:sldMk cId="705938929" sldId="315"/>
            <ac:spMk id="10" creationId="{2C02E63D-E0CB-D6D3-536A-958BA9BAA211}"/>
          </ac:spMkLst>
        </pc:spChg>
        <pc:spChg chg="add mod">
          <ac:chgData name="ILICH HAMS CARDENAS MOGOLLON" userId="bd133301e2a6c73d" providerId="LiveId" clId="{D6A6B857-E670-482B-A3D4-8C03D8EB5B50}" dt="2024-04-25T16:38:55.725" v="206" actId="767"/>
          <ac:spMkLst>
            <pc:docMk/>
            <pc:sldMk cId="705938929" sldId="315"/>
            <ac:spMk id="11" creationId="{AE7AEF57-8D86-FF7B-2517-1972FC18EC75}"/>
          </ac:spMkLst>
        </pc:spChg>
        <pc:spChg chg="add mod">
          <ac:chgData name="ILICH HAMS CARDENAS MOGOLLON" userId="bd133301e2a6c73d" providerId="LiveId" clId="{D6A6B857-E670-482B-A3D4-8C03D8EB5B50}" dt="2024-04-25T17:02:35.817" v="289" actId="1076"/>
          <ac:spMkLst>
            <pc:docMk/>
            <pc:sldMk cId="705938929" sldId="315"/>
            <ac:spMk id="12" creationId="{A7B5FC4A-984D-F957-24B3-7DE5E4C9DB59}"/>
          </ac:spMkLst>
        </pc:spChg>
        <pc:spChg chg="add mod">
          <ac:chgData name="ILICH HAMS CARDENAS MOGOLLON" userId="bd133301e2a6c73d" providerId="LiveId" clId="{D6A6B857-E670-482B-A3D4-8C03D8EB5B50}" dt="2024-04-25T17:02:32.697" v="288" actId="1076"/>
          <ac:spMkLst>
            <pc:docMk/>
            <pc:sldMk cId="705938929" sldId="315"/>
            <ac:spMk id="14" creationId="{58C6EA12-06A5-975D-0A7E-11037DA8D40E}"/>
          </ac:spMkLst>
        </pc:spChg>
        <pc:spChg chg="add del mod">
          <ac:chgData name="ILICH HAMS CARDENAS MOGOLLON" userId="bd133301e2a6c73d" providerId="LiveId" clId="{D6A6B857-E670-482B-A3D4-8C03D8EB5B50}" dt="2024-04-25T17:02:28.727" v="287" actId="1076"/>
          <ac:spMkLst>
            <pc:docMk/>
            <pc:sldMk cId="705938929" sldId="315"/>
            <ac:spMk id="15" creationId="{9D303528-85ED-646B-508A-F4C3353B79DF}"/>
          </ac:spMkLst>
        </pc:spChg>
        <pc:picChg chg="del">
          <ac:chgData name="ILICH HAMS CARDENAS MOGOLLON" userId="bd133301e2a6c73d" providerId="LiveId" clId="{D6A6B857-E670-482B-A3D4-8C03D8EB5B50}" dt="2024-04-25T16:34:52.950" v="145" actId="478"/>
          <ac:picMkLst>
            <pc:docMk/>
            <pc:sldMk cId="705938929" sldId="315"/>
            <ac:picMk id="4" creationId="{43489DF3-57E1-E544-7B34-988AE1D254E5}"/>
          </ac:picMkLst>
        </pc:picChg>
        <pc:picChg chg="add mod modCrop">
          <ac:chgData name="ILICH HAMS CARDENAS MOGOLLON" userId="bd133301e2a6c73d" providerId="LiveId" clId="{D6A6B857-E670-482B-A3D4-8C03D8EB5B50}" dt="2024-04-25T17:02:41.637" v="292" actId="14100"/>
          <ac:picMkLst>
            <pc:docMk/>
            <pc:sldMk cId="705938929" sldId="315"/>
            <ac:picMk id="16" creationId="{C32A6C96-2AAC-6C15-51B5-25ACA12D406B}"/>
          </ac:picMkLst>
        </pc:picChg>
        <pc:picChg chg="mod">
          <ac:chgData name="ILICH HAMS CARDENAS MOGOLLON" userId="bd133301e2a6c73d" providerId="LiveId" clId="{D6A6B857-E670-482B-A3D4-8C03D8EB5B50}" dt="2024-04-25T16:58:58.289" v="257" actId="1076"/>
          <ac:picMkLst>
            <pc:docMk/>
            <pc:sldMk cId="705938929" sldId="315"/>
            <ac:picMk id="3076" creationId="{1A458E55-7B82-4E5C-EF2F-D8D3FA00856D}"/>
          </ac:picMkLst>
        </pc:picChg>
      </pc:sldChg>
      <pc:sldChg chg="addSp delSp modSp add del mod">
        <pc:chgData name="ILICH HAMS CARDENAS MOGOLLON" userId="bd133301e2a6c73d" providerId="LiveId" clId="{D6A6B857-E670-482B-A3D4-8C03D8EB5B50}" dt="2024-04-27T01:07:23.829" v="3332" actId="47"/>
        <pc:sldMkLst>
          <pc:docMk/>
          <pc:sldMk cId="1296022993" sldId="316"/>
        </pc:sldMkLst>
        <pc:spChg chg="add del mod">
          <ac:chgData name="ILICH HAMS CARDENAS MOGOLLON" userId="bd133301e2a6c73d" providerId="LiveId" clId="{D6A6B857-E670-482B-A3D4-8C03D8EB5B50}" dt="2024-04-25T19:12:50.538" v="1410" actId="14100"/>
          <ac:spMkLst>
            <pc:docMk/>
            <pc:sldMk cId="1296022993" sldId="316"/>
            <ac:spMk id="4" creationId="{261FB7E3-6DC5-45A5-C587-AD42C4465B08}"/>
          </ac:spMkLst>
        </pc:spChg>
        <pc:spChg chg="del">
          <ac:chgData name="ILICH HAMS CARDENAS MOGOLLON" userId="bd133301e2a6c73d" providerId="LiveId" clId="{D6A6B857-E670-482B-A3D4-8C03D8EB5B50}" dt="2024-04-25T19:07:50.003" v="1366" actId="478"/>
          <ac:spMkLst>
            <pc:docMk/>
            <pc:sldMk cId="1296022993" sldId="316"/>
            <ac:spMk id="5" creationId="{8B32CCD5-9DBA-77AD-D2E1-C0A17248C8DD}"/>
          </ac:spMkLst>
        </pc:spChg>
        <pc:spChg chg="mod">
          <ac:chgData name="ILICH HAMS CARDENAS MOGOLLON" userId="bd133301e2a6c73d" providerId="LiveId" clId="{D6A6B857-E670-482B-A3D4-8C03D8EB5B50}" dt="2024-04-25T19:13:03.988" v="1412" actId="113"/>
          <ac:spMkLst>
            <pc:docMk/>
            <pc:sldMk cId="1296022993" sldId="316"/>
            <ac:spMk id="6" creationId="{45810B73-4F53-6685-0731-6AA04022B4BF}"/>
          </ac:spMkLst>
        </pc:spChg>
        <pc:spChg chg="mod">
          <ac:chgData name="ILICH HAMS CARDENAS MOGOLLON" userId="bd133301e2a6c73d" providerId="LiveId" clId="{D6A6B857-E670-482B-A3D4-8C03D8EB5B50}" dt="2024-04-25T19:14:06.334" v="1420" actId="113"/>
          <ac:spMkLst>
            <pc:docMk/>
            <pc:sldMk cId="1296022993" sldId="316"/>
            <ac:spMk id="9" creationId="{16194AB0-8CC7-A513-C95B-1E831DA7247F}"/>
          </ac:spMkLst>
        </pc:spChg>
        <pc:spChg chg="mod">
          <ac:chgData name="ILICH HAMS CARDENAS MOGOLLON" userId="bd133301e2a6c73d" providerId="LiveId" clId="{D6A6B857-E670-482B-A3D4-8C03D8EB5B50}" dt="2024-04-25T19:17:42.343" v="1432" actId="113"/>
          <ac:spMkLst>
            <pc:docMk/>
            <pc:sldMk cId="1296022993" sldId="316"/>
            <ac:spMk id="10" creationId="{B7C2AD3E-C074-85E2-935C-91A182E8862E}"/>
          </ac:spMkLst>
        </pc:spChg>
        <pc:spChg chg="mod">
          <ac:chgData name="ILICH HAMS CARDENAS MOGOLLON" userId="bd133301e2a6c73d" providerId="LiveId" clId="{D6A6B857-E670-482B-A3D4-8C03D8EB5B50}" dt="2024-04-25T19:17:47.514" v="1433" actId="1076"/>
          <ac:spMkLst>
            <pc:docMk/>
            <pc:sldMk cId="1296022993" sldId="316"/>
            <ac:spMk id="11" creationId="{DC630B00-B6D2-AC5D-EB24-40A2C56D3DB6}"/>
          </ac:spMkLst>
        </pc:spChg>
        <pc:spChg chg="mod">
          <ac:chgData name="ILICH HAMS CARDENAS MOGOLLON" userId="bd133301e2a6c73d" providerId="LiveId" clId="{D6A6B857-E670-482B-A3D4-8C03D8EB5B50}" dt="2024-04-25T19:17:53.945" v="1434" actId="1076"/>
          <ac:spMkLst>
            <pc:docMk/>
            <pc:sldMk cId="1296022993" sldId="316"/>
            <ac:spMk id="14" creationId="{CC2E823C-C039-D963-FD67-D21D79E79016}"/>
          </ac:spMkLst>
        </pc:spChg>
      </pc:sldChg>
      <pc:sldChg chg="addSp delSp modSp add mod">
        <pc:chgData name="ILICH HAMS CARDENAS MOGOLLON" userId="bd133301e2a6c73d" providerId="LiveId" clId="{D6A6B857-E670-482B-A3D4-8C03D8EB5B50}" dt="2024-04-26T16:43:12.993" v="2414" actId="20577"/>
        <pc:sldMkLst>
          <pc:docMk/>
          <pc:sldMk cId="2177240205" sldId="317"/>
        </pc:sldMkLst>
        <pc:spChg chg="mod">
          <ac:chgData name="ILICH HAMS CARDENAS MOGOLLON" userId="bd133301e2a6c73d" providerId="LiveId" clId="{D6A6B857-E670-482B-A3D4-8C03D8EB5B50}" dt="2024-04-26T16:10:25.450" v="1515" actId="1076"/>
          <ac:spMkLst>
            <pc:docMk/>
            <pc:sldMk cId="2177240205" sldId="317"/>
            <ac:spMk id="3" creationId="{23C08F70-D509-2F0A-9972-C6B0B0785BB3}"/>
          </ac:spMkLst>
        </pc:spChg>
        <pc:spChg chg="del mod">
          <ac:chgData name="ILICH HAMS CARDENAS MOGOLLON" userId="bd133301e2a6c73d" providerId="LiveId" clId="{D6A6B857-E670-482B-A3D4-8C03D8EB5B50}" dt="2024-04-26T16:14:28.426" v="1642" actId="478"/>
          <ac:spMkLst>
            <pc:docMk/>
            <pc:sldMk cId="2177240205" sldId="317"/>
            <ac:spMk id="4" creationId="{261FB7E3-6DC5-45A5-C587-AD42C4465B08}"/>
          </ac:spMkLst>
        </pc:spChg>
        <pc:spChg chg="del mod">
          <ac:chgData name="ILICH HAMS CARDENAS MOGOLLON" userId="bd133301e2a6c73d" providerId="LiveId" clId="{D6A6B857-E670-482B-A3D4-8C03D8EB5B50}" dt="2024-04-26T16:14:28.433" v="1644"/>
          <ac:spMkLst>
            <pc:docMk/>
            <pc:sldMk cId="2177240205" sldId="317"/>
            <ac:spMk id="5" creationId="{8B32CCD5-9DBA-77AD-D2E1-C0A17248C8DD}"/>
          </ac:spMkLst>
        </pc:spChg>
        <pc:spChg chg="mod">
          <ac:chgData name="ILICH HAMS CARDENAS MOGOLLON" userId="bd133301e2a6c73d" providerId="LiveId" clId="{D6A6B857-E670-482B-A3D4-8C03D8EB5B50}" dt="2024-04-26T16:34:02.917" v="2353" actId="1076"/>
          <ac:spMkLst>
            <pc:docMk/>
            <pc:sldMk cId="2177240205" sldId="317"/>
            <ac:spMk id="6" creationId="{45810B73-4F53-6685-0731-6AA04022B4BF}"/>
          </ac:spMkLst>
        </pc:spChg>
        <pc:spChg chg="mod">
          <ac:chgData name="ILICH HAMS CARDENAS MOGOLLON" userId="bd133301e2a6c73d" providerId="LiveId" clId="{D6A6B857-E670-482B-A3D4-8C03D8EB5B50}" dt="2024-04-26T16:33:55.073" v="2350" actId="1076"/>
          <ac:spMkLst>
            <pc:docMk/>
            <pc:sldMk cId="2177240205" sldId="317"/>
            <ac:spMk id="9" creationId="{16194AB0-8CC7-A513-C95B-1E831DA7247F}"/>
          </ac:spMkLst>
        </pc:spChg>
        <pc:spChg chg="del">
          <ac:chgData name="ILICH HAMS CARDENAS MOGOLLON" userId="bd133301e2a6c73d" providerId="LiveId" clId="{D6A6B857-E670-482B-A3D4-8C03D8EB5B50}" dt="2024-04-26T16:30:18.023" v="2326" actId="478"/>
          <ac:spMkLst>
            <pc:docMk/>
            <pc:sldMk cId="2177240205" sldId="317"/>
            <ac:spMk id="10" creationId="{B7C2AD3E-C074-85E2-935C-91A182E8862E}"/>
          </ac:spMkLst>
        </pc:spChg>
        <pc:spChg chg="del">
          <ac:chgData name="ILICH HAMS CARDENAS MOGOLLON" userId="bd133301e2a6c73d" providerId="LiveId" clId="{D6A6B857-E670-482B-A3D4-8C03D8EB5B50}" dt="2024-04-26T16:17:40.895" v="1917" actId="478"/>
          <ac:spMkLst>
            <pc:docMk/>
            <pc:sldMk cId="2177240205" sldId="317"/>
            <ac:spMk id="11" creationId="{DC630B00-B6D2-AC5D-EB24-40A2C56D3DB6}"/>
          </ac:spMkLst>
        </pc:spChg>
        <pc:spChg chg="add mod">
          <ac:chgData name="ILICH HAMS CARDENAS MOGOLLON" userId="bd133301e2a6c73d" providerId="LiveId" clId="{D6A6B857-E670-482B-A3D4-8C03D8EB5B50}" dt="2024-04-26T16:34:11.460" v="2356" actId="14100"/>
          <ac:spMkLst>
            <pc:docMk/>
            <pc:sldMk cId="2177240205" sldId="317"/>
            <ac:spMk id="12" creationId="{58D4B1B4-F2D3-09CD-D0CE-C2778B8EA0F6}"/>
          </ac:spMkLst>
        </pc:spChg>
        <pc:spChg chg="del">
          <ac:chgData name="ILICH HAMS CARDENAS MOGOLLON" userId="bd133301e2a6c73d" providerId="LiveId" clId="{D6A6B857-E670-482B-A3D4-8C03D8EB5B50}" dt="2024-04-26T16:17:39.756" v="1916" actId="478"/>
          <ac:spMkLst>
            <pc:docMk/>
            <pc:sldMk cId="2177240205" sldId="317"/>
            <ac:spMk id="14" creationId="{CC2E823C-C039-D963-FD67-D21D79E79016}"/>
          </ac:spMkLst>
        </pc:spChg>
        <pc:spChg chg="add mod">
          <ac:chgData name="ILICH HAMS CARDENAS MOGOLLON" userId="bd133301e2a6c73d" providerId="LiveId" clId="{D6A6B857-E670-482B-A3D4-8C03D8EB5B50}" dt="2024-04-26T16:43:12.993" v="2414" actId="20577"/>
          <ac:spMkLst>
            <pc:docMk/>
            <pc:sldMk cId="2177240205" sldId="317"/>
            <ac:spMk id="17" creationId="{87E9F9C6-D83E-A107-3713-972D1BCCF92F}"/>
          </ac:spMkLst>
        </pc:spChg>
        <pc:picChg chg="add mod modCrop">
          <ac:chgData name="ILICH HAMS CARDENAS MOGOLLON" userId="bd133301e2a6c73d" providerId="LiveId" clId="{D6A6B857-E670-482B-A3D4-8C03D8EB5B50}" dt="2024-04-26T16:38:51.753" v="2368" actId="1076"/>
          <ac:picMkLst>
            <pc:docMk/>
            <pc:sldMk cId="2177240205" sldId="317"/>
            <ac:picMk id="13" creationId="{A2FC3CDC-CC8C-A66C-D204-260A6D3E1635}"/>
          </ac:picMkLst>
        </pc:picChg>
      </pc:sldChg>
      <pc:sldChg chg="addSp delSp modSp add mod">
        <pc:chgData name="ILICH HAMS CARDENAS MOGOLLON" userId="bd133301e2a6c73d" providerId="LiveId" clId="{D6A6B857-E670-482B-A3D4-8C03D8EB5B50}" dt="2024-04-26T18:45:33.688" v="2546" actId="1076"/>
        <pc:sldMkLst>
          <pc:docMk/>
          <pc:sldMk cId="1672967345" sldId="318"/>
        </pc:sldMkLst>
        <pc:spChg chg="mod">
          <ac:chgData name="ILICH HAMS CARDENAS MOGOLLON" userId="bd133301e2a6c73d" providerId="LiveId" clId="{D6A6B857-E670-482B-A3D4-8C03D8EB5B50}" dt="2024-04-26T18:43:57.071" v="2530" actId="1076"/>
          <ac:spMkLst>
            <pc:docMk/>
            <pc:sldMk cId="1672967345" sldId="318"/>
            <ac:spMk id="3" creationId="{23C08F70-D509-2F0A-9972-C6B0B0785BB3}"/>
          </ac:spMkLst>
        </pc:spChg>
        <pc:spChg chg="del">
          <ac:chgData name="ILICH HAMS CARDENAS MOGOLLON" userId="bd133301e2a6c73d" providerId="LiveId" clId="{D6A6B857-E670-482B-A3D4-8C03D8EB5B50}" dt="2024-04-26T18:37:38.406" v="2428" actId="478"/>
          <ac:spMkLst>
            <pc:docMk/>
            <pc:sldMk cId="1672967345" sldId="318"/>
            <ac:spMk id="6" creationId="{45810B73-4F53-6685-0731-6AA04022B4BF}"/>
          </ac:spMkLst>
        </pc:spChg>
        <pc:spChg chg="del">
          <ac:chgData name="ILICH HAMS CARDENAS MOGOLLON" userId="bd133301e2a6c73d" providerId="LiveId" clId="{D6A6B857-E670-482B-A3D4-8C03D8EB5B50}" dt="2024-04-26T18:37:36.049" v="2427" actId="478"/>
          <ac:spMkLst>
            <pc:docMk/>
            <pc:sldMk cId="1672967345" sldId="318"/>
            <ac:spMk id="9" creationId="{16194AB0-8CC7-A513-C95B-1E831DA7247F}"/>
          </ac:spMkLst>
        </pc:spChg>
        <pc:spChg chg="del">
          <ac:chgData name="ILICH HAMS CARDENAS MOGOLLON" userId="bd133301e2a6c73d" providerId="LiveId" clId="{D6A6B857-E670-482B-A3D4-8C03D8EB5B50}" dt="2024-04-26T18:37:41.677" v="2429" actId="478"/>
          <ac:spMkLst>
            <pc:docMk/>
            <pc:sldMk cId="1672967345" sldId="318"/>
            <ac:spMk id="12" creationId="{58D4B1B4-F2D3-09CD-D0CE-C2778B8EA0F6}"/>
          </ac:spMkLst>
        </pc:spChg>
        <pc:spChg chg="del">
          <ac:chgData name="ILICH HAMS CARDENAS MOGOLLON" userId="bd133301e2a6c73d" providerId="LiveId" clId="{D6A6B857-E670-482B-A3D4-8C03D8EB5B50}" dt="2024-04-26T18:37:32.618" v="2426" actId="478"/>
          <ac:spMkLst>
            <pc:docMk/>
            <pc:sldMk cId="1672967345" sldId="318"/>
            <ac:spMk id="17" creationId="{87E9F9C6-D83E-A107-3713-972D1BCCF92F}"/>
          </ac:spMkLst>
        </pc:spChg>
        <pc:picChg chg="mod">
          <ac:chgData name="ILICH HAMS CARDENAS MOGOLLON" userId="bd133301e2a6c73d" providerId="LiveId" clId="{D6A6B857-E670-482B-A3D4-8C03D8EB5B50}" dt="2024-04-26T18:39:25.583" v="2479" actId="1076"/>
          <ac:picMkLst>
            <pc:docMk/>
            <pc:sldMk cId="1672967345" sldId="318"/>
            <ac:picMk id="7" creationId="{F53AC529-34B2-67AB-4807-FD9A202929D9}"/>
          </ac:picMkLst>
        </pc:picChg>
        <pc:picChg chg="del">
          <ac:chgData name="ILICH HAMS CARDENAS MOGOLLON" userId="bd133301e2a6c73d" providerId="LiveId" clId="{D6A6B857-E670-482B-A3D4-8C03D8EB5B50}" dt="2024-04-26T18:36:18.433" v="2416" actId="478"/>
          <ac:picMkLst>
            <pc:docMk/>
            <pc:sldMk cId="1672967345" sldId="318"/>
            <ac:picMk id="13" creationId="{A2FC3CDC-CC8C-A66C-D204-260A6D3E1635}"/>
          </ac:picMkLst>
        </pc:picChg>
        <pc:picChg chg="add mod">
          <ac:chgData name="ILICH HAMS CARDENAS MOGOLLON" userId="bd133301e2a6c73d" providerId="LiveId" clId="{D6A6B857-E670-482B-A3D4-8C03D8EB5B50}" dt="2024-04-26T18:40:16.154" v="2493" actId="14100"/>
          <ac:picMkLst>
            <pc:docMk/>
            <pc:sldMk cId="1672967345" sldId="318"/>
            <ac:picMk id="1026" creationId="{BDC74BFE-B9C5-73AE-5997-AC17725C6509}"/>
          </ac:picMkLst>
        </pc:picChg>
        <pc:picChg chg="add mod">
          <ac:chgData name="ILICH HAMS CARDENAS MOGOLLON" userId="bd133301e2a6c73d" providerId="LiveId" clId="{D6A6B857-E670-482B-A3D4-8C03D8EB5B50}" dt="2024-04-26T18:39:25.583" v="2479" actId="1076"/>
          <ac:picMkLst>
            <pc:docMk/>
            <pc:sldMk cId="1672967345" sldId="318"/>
            <ac:picMk id="1028" creationId="{1BA2B680-D619-1E19-9E2F-A15C4F9A6632}"/>
          </ac:picMkLst>
        </pc:picChg>
        <pc:picChg chg="add mod">
          <ac:chgData name="ILICH HAMS CARDENAS MOGOLLON" userId="bd133301e2a6c73d" providerId="LiveId" clId="{D6A6B857-E670-482B-A3D4-8C03D8EB5B50}" dt="2024-04-26T18:40:24.467" v="2496" actId="1076"/>
          <ac:picMkLst>
            <pc:docMk/>
            <pc:sldMk cId="1672967345" sldId="318"/>
            <ac:picMk id="1030" creationId="{8CEA82AE-078F-90D9-3D1A-D71AA200F19B}"/>
          </ac:picMkLst>
        </pc:picChg>
        <pc:picChg chg="add mod">
          <ac:chgData name="ILICH HAMS CARDENAS MOGOLLON" userId="bd133301e2a6c73d" providerId="LiveId" clId="{D6A6B857-E670-482B-A3D4-8C03D8EB5B50}" dt="2024-04-26T18:44:56.926" v="2535" actId="1076"/>
          <ac:picMkLst>
            <pc:docMk/>
            <pc:sldMk cId="1672967345" sldId="318"/>
            <ac:picMk id="1032" creationId="{FAEE5363-3FB8-4E10-C0E1-01613F5AD7A3}"/>
          </ac:picMkLst>
        </pc:picChg>
        <pc:picChg chg="add mod">
          <ac:chgData name="ILICH HAMS CARDENAS MOGOLLON" userId="bd133301e2a6c73d" providerId="LiveId" clId="{D6A6B857-E670-482B-A3D4-8C03D8EB5B50}" dt="2024-04-26T18:45:33.688" v="2546" actId="1076"/>
          <ac:picMkLst>
            <pc:docMk/>
            <pc:sldMk cId="1672967345" sldId="318"/>
            <ac:picMk id="1034" creationId="{AEA6897E-872C-76DD-F7F1-6B0700443A95}"/>
          </ac:picMkLst>
        </pc:picChg>
      </pc:sldChg>
      <pc:sldChg chg="addSp delSp modSp add mod">
        <pc:chgData name="ILICH HAMS CARDENAS MOGOLLON" userId="bd133301e2a6c73d" providerId="LiveId" clId="{D6A6B857-E670-482B-A3D4-8C03D8EB5B50}" dt="2024-04-26T18:54:18.646" v="2618" actId="14100"/>
        <pc:sldMkLst>
          <pc:docMk/>
          <pc:sldMk cId="1260824194" sldId="319"/>
        </pc:sldMkLst>
        <pc:spChg chg="mod">
          <ac:chgData name="ILICH HAMS CARDENAS MOGOLLON" userId="bd133301e2a6c73d" providerId="LiveId" clId="{D6A6B857-E670-482B-A3D4-8C03D8EB5B50}" dt="2024-04-26T18:54:18.646" v="2618" actId="14100"/>
          <ac:spMkLst>
            <pc:docMk/>
            <pc:sldMk cId="1260824194" sldId="319"/>
            <ac:spMk id="3" creationId="{23C08F70-D509-2F0A-9972-C6B0B0785BB3}"/>
          </ac:spMkLst>
        </pc:spChg>
        <pc:picChg chg="mod">
          <ac:chgData name="ILICH HAMS CARDENAS MOGOLLON" userId="bd133301e2a6c73d" providerId="LiveId" clId="{D6A6B857-E670-482B-A3D4-8C03D8EB5B50}" dt="2024-04-26T18:54:10.694" v="2616" actId="1076"/>
          <ac:picMkLst>
            <pc:docMk/>
            <pc:sldMk cId="1260824194" sldId="319"/>
            <ac:picMk id="7" creationId="{F53AC529-34B2-67AB-4807-FD9A202929D9}"/>
          </ac:picMkLst>
        </pc:picChg>
        <pc:picChg chg="del">
          <ac:chgData name="ILICH HAMS CARDENAS MOGOLLON" userId="bd133301e2a6c73d" providerId="LiveId" clId="{D6A6B857-E670-482B-A3D4-8C03D8EB5B50}" dt="2024-04-26T18:50:32.860" v="2581" actId="478"/>
          <ac:picMkLst>
            <pc:docMk/>
            <pc:sldMk cId="1260824194" sldId="319"/>
            <ac:picMk id="1026" creationId="{BDC74BFE-B9C5-73AE-5997-AC17725C6509}"/>
          </ac:picMkLst>
        </pc:picChg>
        <pc:picChg chg="del">
          <ac:chgData name="ILICH HAMS CARDENAS MOGOLLON" userId="bd133301e2a6c73d" providerId="LiveId" clId="{D6A6B857-E670-482B-A3D4-8C03D8EB5B50}" dt="2024-04-26T18:50:34.163" v="2582" actId="478"/>
          <ac:picMkLst>
            <pc:docMk/>
            <pc:sldMk cId="1260824194" sldId="319"/>
            <ac:picMk id="1030" creationId="{8CEA82AE-078F-90D9-3D1A-D71AA200F19B}"/>
          </ac:picMkLst>
        </pc:picChg>
        <pc:picChg chg="del">
          <ac:chgData name="ILICH HAMS CARDENAS MOGOLLON" userId="bd133301e2a6c73d" providerId="LiveId" clId="{D6A6B857-E670-482B-A3D4-8C03D8EB5B50}" dt="2024-04-26T18:48:06.624" v="2571" actId="478"/>
          <ac:picMkLst>
            <pc:docMk/>
            <pc:sldMk cId="1260824194" sldId="319"/>
            <ac:picMk id="1032" creationId="{FAEE5363-3FB8-4E10-C0E1-01613F5AD7A3}"/>
          </ac:picMkLst>
        </pc:picChg>
        <pc:picChg chg="del">
          <ac:chgData name="ILICH HAMS CARDENAS MOGOLLON" userId="bd133301e2a6c73d" providerId="LiveId" clId="{D6A6B857-E670-482B-A3D4-8C03D8EB5B50}" dt="2024-04-26T18:49:10.087" v="2574" actId="478"/>
          <ac:picMkLst>
            <pc:docMk/>
            <pc:sldMk cId="1260824194" sldId="319"/>
            <ac:picMk id="1034" creationId="{AEA6897E-872C-76DD-F7F1-6B0700443A95}"/>
          </ac:picMkLst>
        </pc:picChg>
        <pc:picChg chg="add mod">
          <ac:chgData name="ILICH HAMS CARDENAS MOGOLLON" userId="bd133301e2a6c73d" providerId="LiveId" clId="{D6A6B857-E670-482B-A3D4-8C03D8EB5B50}" dt="2024-04-26T18:51:10.426" v="2593" actId="1076"/>
          <ac:picMkLst>
            <pc:docMk/>
            <pc:sldMk cId="1260824194" sldId="319"/>
            <ac:picMk id="2050" creationId="{8704EF8D-A071-9E60-FCA2-08594479FD96}"/>
          </ac:picMkLst>
        </pc:picChg>
        <pc:picChg chg="add mod">
          <ac:chgData name="ILICH HAMS CARDENAS MOGOLLON" userId="bd133301e2a6c73d" providerId="LiveId" clId="{D6A6B857-E670-482B-A3D4-8C03D8EB5B50}" dt="2024-04-26T18:51:08.486" v="2592" actId="1076"/>
          <ac:picMkLst>
            <pc:docMk/>
            <pc:sldMk cId="1260824194" sldId="319"/>
            <ac:picMk id="2052" creationId="{9D99F771-52F4-BD21-5B51-1C213F491E79}"/>
          </ac:picMkLst>
        </pc:picChg>
        <pc:picChg chg="add mod">
          <ac:chgData name="ILICH HAMS CARDENAS MOGOLLON" userId="bd133301e2a6c73d" providerId="LiveId" clId="{D6A6B857-E670-482B-A3D4-8C03D8EB5B50}" dt="2024-04-26T18:52:34.187" v="2614" actId="14100"/>
          <ac:picMkLst>
            <pc:docMk/>
            <pc:sldMk cId="1260824194" sldId="319"/>
            <ac:picMk id="2054" creationId="{0A90CAA7-BB7C-F1E2-6E85-779F5CBF0156}"/>
          </ac:picMkLst>
        </pc:picChg>
      </pc:sldChg>
      <pc:sldChg chg="addSp delSp modSp add mod">
        <pc:chgData name="ILICH HAMS CARDENAS MOGOLLON" userId="bd133301e2a6c73d" providerId="LiveId" clId="{D6A6B857-E670-482B-A3D4-8C03D8EB5B50}" dt="2024-04-26T19:01:21.053" v="2680" actId="1076"/>
        <pc:sldMkLst>
          <pc:docMk/>
          <pc:sldMk cId="2706428894" sldId="320"/>
        </pc:sldMkLst>
        <pc:spChg chg="mod">
          <ac:chgData name="ILICH HAMS CARDENAS MOGOLLON" userId="bd133301e2a6c73d" providerId="LiveId" clId="{D6A6B857-E670-482B-A3D4-8C03D8EB5B50}" dt="2024-04-26T18:59:27.975" v="2666" actId="1076"/>
          <ac:spMkLst>
            <pc:docMk/>
            <pc:sldMk cId="2706428894" sldId="320"/>
            <ac:spMk id="3" creationId="{23C08F70-D509-2F0A-9972-C6B0B0785BB3}"/>
          </ac:spMkLst>
        </pc:spChg>
        <pc:spChg chg="add mod">
          <ac:chgData name="ILICH HAMS CARDENAS MOGOLLON" userId="bd133301e2a6c73d" providerId="LiveId" clId="{D6A6B857-E670-482B-A3D4-8C03D8EB5B50}" dt="2024-04-26T18:56:51.495" v="2633"/>
          <ac:spMkLst>
            <pc:docMk/>
            <pc:sldMk cId="2706428894" sldId="320"/>
            <ac:spMk id="4" creationId="{819F7A5C-9C8B-E174-4458-E16878A7799C}"/>
          </ac:spMkLst>
        </pc:spChg>
        <pc:picChg chg="del">
          <ac:chgData name="ILICH HAMS CARDENAS MOGOLLON" userId="bd133301e2a6c73d" providerId="LiveId" clId="{D6A6B857-E670-482B-A3D4-8C03D8EB5B50}" dt="2024-04-26T18:54:30.465" v="2620" actId="478"/>
          <ac:picMkLst>
            <pc:docMk/>
            <pc:sldMk cId="2706428894" sldId="320"/>
            <ac:picMk id="2050" creationId="{8704EF8D-A071-9E60-FCA2-08594479FD96}"/>
          </ac:picMkLst>
        </pc:picChg>
        <pc:picChg chg="del">
          <ac:chgData name="ILICH HAMS CARDENAS MOGOLLON" userId="bd133301e2a6c73d" providerId="LiveId" clId="{D6A6B857-E670-482B-A3D4-8C03D8EB5B50}" dt="2024-04-26T18:54:33.239" v="2622" actId="478"/>
          <ac:picMkLst>
            <pc:docMk/>
            <pc:sldMk cId="2706428894" sldId="320"/>
            <ac:picMk id="2052" creationId="{9D99F771-52F4-BD21-5B51-1C213F491E79}"/>
          </ac:picMkLst>
        </pc:picChg>
        <pc:picChg chg="del">
          <ac:chgData name="ILICH HAMS CARDENAS MOGOLLON" userId="bd133301e2a6c73d" providerId="LiveId" clId="{D6A6B857-E670-482B-A3D4-8C03D8EB5B50}" dt="2024-04-26T18:54:31.817" v="2621" actId="478"/>
          <ac:picMkLst>
            <pc:docMk/>
            <pc:sldMk cId="2706428894" sldId="320"/>
            <ac:picMk id="2054" creationId="{0A90CAA7-BB7C-F1E2-6E85-779F5CBF0156}"/>
          </ac:picMkLst>
        </pc:picChg>
        <pc:picChg chg="add mod">
          <ac:chgData name="ILICH HAMS CARDENAS MOGOLLON" userId="bd133301e2a6c73d" providerId="LiveId" clId="{D6A6B857-E670-482B-A3D4-8C03D8EB5B50}" dt="2024-04-26T18:59:52.920" v="2670" actId="1440"/>
          <ac:picMkLst>
            <pc:docMk/>
            <pc:sldMk cId="2706428894" sldId="320"/>
            <ac:picMk id="3074" creationId="{6733DE86-1F6F-6AE3-5233-433FB7A90A28}"/>
          </ac:picMkLst>
        </pc:picChg>
        <pc:picChg chg="add mod">
          <ac:chgData name="ILICH HAMS CARDENAS MOGOLLON" userId="bd133301e2a6c73d" providerId="LiveId" clId="{D6A6B857-E670-482B-A3D4-8C03D8EB5B50}" dt="2024-04-26T18:57:47.761" v="2645" actId="1440"/>
          <ac:picMkLst>
            <pc:docMk/>
            <pc:sldMk cId="2706428894" sldId="320"/>
            <ac:picMk id="3078" creationId="{51C42EB7-9100-99B4-242A-4889E9579BF0}"/>
          </ac:picMkLst>
        </pc:picChg>
        <pc:picChg chg="add mod">
          <ac:chgData name="ILICH HAMS CARDENAS MOGOLLON" userId="bd133301e2a6c73d" providerId="LiveId" clId="{D6A6B857-E670-482B-A3D4-8C03D8EB5B50}" dt="2024-04-26T19:01:21.053" v="2680" actId="1076"/>
          <ac:picMkLst>
            <pc:docMk/>
            <pc:sldMk cId="2706428894" sldId="320"/>
            <ac:picMk id="3080" creationId="{BE1636D7-3000-C20D-3B8B-1FBF107A86A7}"/>
          </ac:picMkLst>
        </pc:picChg>
      </pc:sldChg>
      <pc:sldChg chg="addSp delSp modSp add mod ord">
        <pc:chgData name="ILICH HAMS CARDENAS MOGOLLON" userId="bd133301e2a6c73d" providerId="LiveId" clId="{D6A6B857-E670-482B-A3D4-8C03D8EB5B50}" dt="2024-04-26T19:20:24.712" v="3241" actId="14100"/>
        <pc:sldMkLst>
          <pc:docMk/>
          <pc:sldMk cId="3666870912" sldId="321"/>
        </pc:sldMkLst>
        <pc:spChg chg="mod">
          <ac:chgData name="ILICH HAMS CARDENAS MOGOLLON" userId="bd133301e2a6c73d" providerId="LiveId" clId="{D6A6B857-E670-482B-A3D4-8C03D8EB5B50}" dt="2024-04-26T19:08:38.139" v="2854" actId="20577"/>
          <ac:spMkLst>
            <pc:docMk/>
            <pc:sldMk cId="3666870912" sldId="321"/>
            <ac:spMk id="6" creationId="{45810B73-4F53-6685-0731-6AA04022B4BF}"/>
          </ac:spMkLst>
        </pc:spChg>
        <pc:spChg chg="mod">
          <ac:chgData name="ILICH HAMS CARDENAS MOGOLLON" userId="bd133301e2a6c73d" providerId="LiveId" clId="{D6A6B857-E670-482B-A3D4-8C03D8EB5B50}" dt="2024-04-26T19:20:21.592" v="3240" actId="14100"/>
          <ac:spMkLst>
            <pc:docMk/>
            <pc:sldMk cId="3666870912" sldId="321"/>
            <ac:spMk id="9" creationId="{16194AB0-8CC7-A513-C95B-1E831DA7247F}"/>
          </ac:spMkLst>
        </pc:spChg>
        <pc:spChg chg="mod">
          <ac:chgData name="ILICH HAMS CARDENAS MOGOLLON" userId="bd133301e2a6c73d" providerId="LiveId" clId="{D6A6B857-E670-482B-A3D4-8C03D8EB5B50}" dt="2024-04-26T19:20:09.152" v="3238" actId="1076"/>
          <ac:spMkLst>
            <pc:docMk/>
            <pc:sldMk cId="3666870912" sldId="321"/>
            <ac:spMk id="12" creationId="{58D4B1B4-F2D3-09CD-D0CE-C2778B8EA0F6}"/>
          </ac:spMkLst>
        </pc:spChg>
        <pc:spChg chg="mod">
          <ac:chgData name="ILICH HAMS CARDENAS MOGOLLON" userId="bd133301e2a6c73d" providerId="LiveId" clId="{D6A6B857-E670-482B-A3D4-8C03D8EB5B50}" dt="2024-04-26T19:19:55.726" v="3235" actId="20577"/>
          <ac:spMkLst>
            <pc:docMk/>
            <pc:sldMk cId="3666870912" sldId="321"/>
            <ac:spMk id="17" creationId="{87E9F9C6-D83E-A107-3713-972D1BCCF92F}"/>
          </ac:spMkLst>
        </pc:spChg>
        <pc:picChg chg="mod">
          <ac:chgData name="ILICH HAMS CARDENAS MOGOLLON" userId="bd133301e2a6c73d" providerId="LiveId" clId="{D6A6B857-E670-482B-A3D4-8C03D8EB5B50}" dt="2024-04-26T19:19:09.292" v="3225" actId="1076"/>
          <ac:picMkLst>
            <pc:docMk/>
            <pc:sldMk cId="3666870912" sldId="321"/>
            <ac:picMk id="7" creationId="{F53AC529-34B2-67AB-4807-FD9A202929D9}"/>
          </ac:picMkLst>
        </pc:picChg>
        <pc:picChg chg="del">
          <ac:chgData name="ILICH HAMS CARDENAS MOGOLLON" userId="bd133301e2a6c73d" providerId="LiveId" clId="{D6A6B857-E670-482B-A3D4-8C03D8EB5B50}" dt="2024-04-26T19:06:04.777" v="2694" actId="478"/>
          <ac:picMkLst>
            <pc:docMk/>
            <pc:sldMk cId="3666870912" sldId="321"/>
            <ac:picMk id="13" creationId="{A2FC3CDC-CC8C-A66C-D204-260A6D3E1635}"/>
          </ac:picMkLst>
        </pc:picChg>
        <pc:picChg chg="add mod">
          <ac:chgData name="ILICH HAMS CARDENAS MOGOLLON" userId="bd133301e2a6c73d" providerId="LiveId" clId="{D6A6B857-E670-482B-A3D4-8C03D8EB5B50}" dt="2024-04-26T19:20:24.712" v="3241" actId="14100"/>
          <ac:picMkLst>
            <pc:docMk/>
            <pc:sldMk cId="3666870912" sldId="321"/>
            <ac:picMk id="4098" creationId="{F13154A4-8370-E343-4083-4B0CD2E8B065}"/>
          </ac:picMkLst>
        </pc:picChg>
      </pc:sldChg>
      <pc:sldChg chg="addSp delSp modSp add mod ord">
        <pc:chgData name="ILICH HAMS CARDENAS MOGOLLON" userId="bd133301e2a6c73d" providerId="LiveId" clId="{D6A6B857-E670-482B-A3D4-8C03D8EB5B50}" dt="2024-04-26T19:27:49.055" v="3303" actId="14100"/>
        <pc:sldMkLst>
          <pc:docMk/>
          <pc:sldMk cId="2968411022" sldId="322"/>
        </pc:sldMkLst>
        <pc:spChg chg="mod">
          <ac:chgData name="ILICH HAMS CARDENAS MOGOLLON" userId="bd133301e2a6c73d" providerId="LiveId" clId="{D6A6B857-E670-482B-A3D4-8C03D8EB5B50}" dt="2024-04-26T19:22:58.765" v="3276" actId="20577"/>
          <ac:spMkLst>
            <pc:docMk/>
            <pc:sldMk cId="2968411022" sldId="322"/>
            <ac:spMk id="3" creationId="{23C08F70-D509-2F0A-9972-C6B0B0785BB3}"/>
          </ac:spMkLst>
        </pc:spChg>
        <pc:picChg chg="del">
          <ac:chgData name="ILICH HAMS CARDENAS MOGOLLON" userId="bd133301e2a6c73d" providerId="LiveId" clId="{D6A6B857-E670-482B-A3D4-8C03D8EB5B50}" dt="2024-04-26T19:22:27.294" v="3247" actId="478"/>
          <ac:picMkLst>
            <pc:docMk/>
            <pc:sldMk cId="2968411022" sldId="322"/>
            <ac:picMk id="3074" creationId="{6733DE86-1F6F-6AE3-5233-433FB7A90A28}"/>
          </ac:picMkLst>
        </pc:picChg>
        <pc:picChg chg="del">
          <ac:chgData name="ILICH HAMS CARDENAS MOGOLLON" userId="bd133301e2a6c73d" providerId="LiveId" clId="{D6A6B857-E670-482B-A3D4-8C03D8EB5B50}" dt="2024-04-26T19:22:30.295" v="3249" actId="478"/>
          <ac:picMkLst>
            <pc:docMk/>
            <pc:sldMk cId="2968411022" sldId="322"/>
            <ac:picMk id="3078" creationId="{51C42EB7-9100-99B4-242A-4889E9579BF0}"/>
          </ac:picMkLst>
        </pc:picChg>
        <pc:picChg chg="del">
          <ac:chgData name="ILICH HAMS CARDENAS MOGOLLON" userId="bd133301e2a6c73d" providerId="LiveId" clId="{D6A6B857-E670-482B-A3D4-8C03D8EB5B50}" dt="2024-04-26T19:22:29.113" v="3248" actId="478"/>
          <ac:picMkLst>
            <pc:docMk/>
            <pc:sldMk cId="2968411022" sldId="322"/>
            <ac:picMk id="3080" creationId="{BE1636D7-3000-C20D-3B8B-1FBF107A86A7}"/>
          </ac:picMkLst>
        </pc:picChg>
        <pc:picChg chg="add mod">
          <ac:chgData name="ILICH HAMS CARDENAS MOGOLLON" userId="bd133301e2a6c73d" providerId="LiveId" clId="{D6A6B857-E670-482B-A3D4-8C03D8EB5B50}" dt="2024-04-26T19:25:01.725" v="3282" actId="1440"/>
          <ac:picMkLst>
            <pc:docMk/>
            <pc:sldMk cId="2968411022" sldId="322"/>
            <ac:picMk id="5122" creationId="{4B89BFCE-ED51-1F85-C428-39B4C131263C}"/>
          </ac:picMkLst>
        </pc:picChg>
        <pc:picChg chg="add mod">
          <ac:chgData name="ILICH HAMS CARDENAS MOGOLLON" userId="bd133301e2a6c73d" providerId="LiveId" clId="{D6A6B857-E670-482B-A3D4-8C03D8EB5B50}" dt="2024-04-26T19:27:46.402" v="3302" actId="1076"/>
          <ac:picMkLst>
            <pc:docMk/>
            <pc:sldMk cId="2968411022" sldId="322"/>
            <ac:picMk id="5124" creationId="{12CF15C7-BD94-DABA-BB11-C4B61D58589E}"/>
          </ac:picMkLst>
        </pc:picChg>
        <pc:picChg chg="add mod">
          <ac:chgData name="ILICH HAMS CARDENAS MOGOLLON" userId="bd133301e2a6c73d" providerId="LiveId" clId="{D6A6B857-E670-482B-A3D4-8C03D8EB5B50}" dt="2024-04-26T19:27:49.055" v="3303" actId="14100"/>
          <ac:picMkLst>
            <pc:docMk/>
            <pc:sldMk cId="2968411022" sldId="322"/>
            <ac:picMk id="5126" creationId="{5FF0CC6B-E0D0-F219-1D11-AFD250E04514}"/>
          </ac:picMkLst>
        </pc:picChg>
      </pc:sldChg>
      <pc:sldChg chg="addSp delSp modSp add mod">
        <pc:chgData name="ILICH HAMS CARDENAS MOGOLLON" userId="bd133301e2a6c73d" providerId="LiveId" clId="{D6A6B857-E670-482B-A3D4-8C03D8EB5B50}" dt="2024-04-26T19:32:26.647" v="3331" actId="1076"/>
        <pc:sldMkLst>
          <pc:docMk/>
          <pc:sldMk cId="2948241997" sldId="323"/>
        </pc:sldMkLst>
        <pc:spChg chg="mod">
          <ac:chgData name="ILICH HAMS CARDENAS MOGOLLON" userId="bd133301e2a6c73d" providerId="LiveId" clId="{D6A6B857-E670-482B-A3D4-8C03D8EB5B50}" dt="2024-04-26T19:32:26.647" v="3331" actId="1076"/>
          <ac:spMkLst>
            <pc:docMk/>
            <pc:sldMk cId="2948241997" sldId="323"/>
            <ac:spMk id="3" creationId="{23C08F70-D509-2F0A-9972-C6B0B0785BB3}"/>
          </ac:spMkLst>
        </pc:spChg>
        <pc:spChg chg="add mod">
          <ac:chgData name="ILICH HAMS CARDENAS MOGOLLON" userId="bd133301e2a6c73d" providerId="LiveId" clId="{D6A6B857-E670-482B-A3D4-8C03D8EB5B50}" dt="2024-04-26T19:31:51.632" v="3318"/>
          <ac:spMkLst>
            <pc:docMk/>
            <pc:sldMk cId="2948241997" sldId="323"/>
            <ac:spMk id="5" creationId="{4083DBF0-D6CB-648F-A13B-74530AACF35E}"/>
          </ac:spMkLst>
        </pc:spChg>
        <pc:spChg chg="add mod">
          <ac:chgData name="ILICH HAMS CARDENAS MOGOLLON" userId="bd133301e2a6c73d" providerId="LiveId" clId="{D6A6B857-E670-482B-A3D4-8C03D8EB5B50}" dt="2024-04-26T19:31:54.159" v="3319"/>
          <ac:spMkLst>
            <pc:docMk/>
            <pc:sldMk cId="2948241997" sldId="323"/>
            <ac:spMk id="6" creationId="{D8AC4671-B822-D49E-D743-84AC3D8D77B0}"/>
          </ac:spMkLst>
        </pc:spChg>
        <pc:spChg chg="add mod">
          <ac:chgData name="ILICH HAMS CARDENAS MOGOLLON" userId="bd133301e2a6c73d" providerId="LiveId" clId="{D6A6B857-E670-482B-A3D4-8C03D8EB5B50}" dt="2024-04-26T19:31:56.972" v="3320"/>
          <ac:spMkLst>
            <pc:docMk/>
            <pc:sldMk cId="2948241997" sldId="323"/>
            <ac:spMk id="8" creationId="{4F4E3AD8-9ECE-83E4-54DD-E4ECA29B85BD}"/>
          </ac:spMkLst>
        </pc:spChg>
        <pc:picChg chg="add mod">
          <ac:chgData name="ILICH HAMS CARDENAS MOGOLLON" userId="bd133301e2a6c73d" providerId="LiveId" clId="{D6A6B857-E670-482B-A3D4-8C03D8EB5B50}" dt="2024-04-26T19:32:23.520" v="3330" actId="14100"/>
          <ac:picMkLst>
            <pc:docMk/>
            <pc:sldMk cId="2948241997" sldId="323"/>
            <ac:picMk id="9" creationId="{891DB351-2868-C025-130F-70CA3927F454}"/>
          </ac:picMkLst>
        </pc:picChg>
        <pc:picChg chg="del">
          <ac:chgData name="ILICH HAMS CARDENAS MOGOLLON" userId="bd133301e2a6c73d" providerId="LiveId" clId="{D6A6B857-E670-482B-A3D4-8C03D8EB5B50}" dt="2024-04-26T19:28:01.894" v="3307" actId="478"/>
          <ac:picMkLst>
            <pc:docMk/>
            <pc:sldMk cId="2948241997" sldId="323"/>
            <ac:picMk id="5122" creationId="{4B89BFCE-ED51-1F85-C428-39B4C131263C}"/>
          </ac:picMkLst>
        </pc:picChg>
        <pc:picChg chg="del">
          <ac:chgData name="ILICH HAMS CARDENAS MOGOLLON" userId="bd133301e2a6c73d" providerId="LiveId" clId="{D6A6B857-E670-482B-A3D4-8C03D8EB5B50}" dt="2024-04-26T19:28:00.512" v="3306" actId="478"/>
          <ac:picMkLst>
            <pc:docMk/>
            <pc:sldMk cId="2948241997" sldId="323"/>
            <ac:picMk id="5124" creationId="{12CF15C7-BD94-DABA-BB11-C4B61D58589E}"/>
          </ac:picMkLst>
        </pc:picChg>
        <pc:picChg chg="del">
          <ac:chgData name="ILICH HAMS CARDENAS MOGOLLON" userId="bd133301e2a6c73d" providerId="LiveId" clId="{D6A6B857-E670-482B-A3D4-8C03D8EB5B50}" dt="2024-04-26T19:27:58.772" v="3305" actId="478"/>
          <ac:picMkLst>
            <pc:docMk/>
            <pc:sldMk cId="2948241997" sldId="323"/>
            <ac:picMk id="5126" creationId="{5FF0CC6B-E0D0-F219-1D11-AFD250E04514}"/>
          </ac:picMkLst>
        </pc:picChg>
        <pc:picChg chg="add mod">
          <ac:chgData name="ILICH HAMS CARDENAS MOGOLLON" userId="bd133301e2a6c73d" providerId="LiveId" clId="{D6A6B857-E670-482B-A3D4-8C03D8EB5B50}" dt="2024-04-26T19:32:17.033" v="3328" actId="1440"/>
          <ac:picMkLst>
            <pc:docMk/>
            <pc:sldMk cId="2948241997" sldId="323"/>
            <ac:picMk id="6146" creationId="{2AC851B1-E1D1-CC46-7E17-F0143188C266}"/>
          </ac:picMkLst>
        </pc:picChg>
      </pc:sldChg>
      <pc:sldChg chg="addSp delSp modSp add mod ord">
        <pc:chgData name="ILICH HAMS CARDENAS MOGOLLON" userId="bd133301e2a6c73d" providerId="LiveId" clId="{D6A6B857-E670-482B-A3D4-8C03D8EB5B50}" dt="2024-04-27T01:29:17.059" v="3550"/>
        <pc:sldMkLst>
          <pc:docMk/>
          <pc:sldMk cId="1752666945" sldId="324"/>
        </pc:sldMkLst>
        <pc:spChg chg="mod">
          <ac:chgData name="ILICH HAMS CARDENAS MOGOLLON" userId="bd133301e2a6c73d" providerId="LiveId" clId="{D6A6B857-E670-482B-A3D4-8C03D8EB5B50}" dt="2024-04-27T01:20:13.321" v="3529" actId="313"/>
          <ac:spMkLst>
            <pc:docMk/>
            <pc:sldMk cId="1752666945" sldId="324"/>
            <ac:spMk id="3" creationId="{23C08F70-D509-2F0A-9972-C6B0B0785BB3}"/>
          </ac:spMkLst>
        </pc:spChg>
        <pc:spChg chg="del">
          <ac:chgData name="ILICH HAMS CARDENAS MOGOLLON" userId="bd133301e2a6c73d" providerId="LiveId" clId="{D6A6B857-E670-482B-A3D4-8C03D8EB5B50}" dt="2024-04-27T01:15:46.393" v="3433" actId="478"/>
          <ac:spMkLst>
            <pc:docMk/>
            <pc:sldMk cId="1752666945" sldId="324"/>
            <ac:spMk id="4" creationId="{261FB7E3-6DC5-45A5-C587-AD42C4465B08}"/>
          </ac:spMkLst>
        </pc:spChg>
        <pc:spChg chg="del">
          <ac:chgData name="ILICH HAMS CARDENAS MOGOLLON" userId="bd133301e2a6c73d" providerId="LiveId" clId="{D6A6B857-E670-482B-A3D4-8C03D8EB5B50}" dt="2024-04-27T01:15:51.824" v="3435" actId="478"/>
          <ac:spMkLst>
            <pc:docMk/>
            <pc:sldMk cId="1752666945" sldId="324"/>
            <ac:spMk id="5" creationId="{8B32CCD5-9DBA-77AD-D2E1-C0A17248C8DD}"/>
          </ac:spMkLst>
        </pc:spChg>
        <pc:spChg chg="del">
          <ac:chgData name="ILICH HAMS CARDENAS MOGOLLON" userId="bd133301e2a6c73d" providerId="LiveId" clId="{D6A6B857-E670-482B-A3D4-8C03D8EB5B50}" dt="2024-04-27T01:15:44.166" v="3432" actId="478"/>
          <ac:spMkLst>
            <pc:docMk/>
            <pc:sldMk cId="1752666945" sldId="324"/>
            <ac:spMk id="6" creationId="{45810B73-4F53-6685-0731-6AA04022B4BF}"/>
          </ac:spMkLst>
        </pc:spChg>
        <pc:spChg chg="add">
          <ac:chgData name="ILICH HAMS CARDENAS MOGOLLON" userId="bd133301e2a6c73d" providerId="LiveId" clId="{D6A6B857-E670-482B-A3D4-8C03D8EB5B50}" dt="2024-04-27T01:15:54.198" v="3436"/>
          <ac:spMkLst>
            <pc:docMk/>
            <pc:sldMk cId="1752666945" sldId="324"/>
            <ac:spMk id="8" creationId="{E656405C-6928-23E8-9768-2CC58EBF7B3C}"/>
          </ac:spMkLst>
        </pc:spChg>
        <pc:spChg chg="del">
          <ac:chgData name="ILICH HAMS CARDENAS MOGOLLON" userId="bd133301e2a6c73d" providerId="LiveId" clId="{D6A6B857-E670-482B-A3D4-8C03D8EB5B50}" dt="2024-04-27T01:15:41.850" v="3431" actId="478"/>
          <ac:spMkLst>
            <pc:docMk/>
            <pc:sldMk cId="1752666945" sldId="324"/>
            <ac:spMk id="9" creationId="{16194AB0-8CC7-A513-C95B-1E831DA7247F}"/>
          </ac:spMkLst>
        </pc:spChg>
        <pc:spChg chg="del">
          <ac:chgData name="ILICH HAMS CARDENAS MOGOLLON" userId="bd133301e2a6c73d" providerId="LiveId" clId="{D6A6B857-E670-482B-A3D4-8C03D8EB5B50}" dt="2024-04-27T01:15:48.773" v="3434" actId="478"/>
          <ac:spMkLst>
            <pc:docMk/>
            <pc:sldMk cId="1752666945" sldId="324"/>
            <ac:spMk id="10" creationId="{B7C2AD3E-C074-85E2-935C-91A182E8862E}"/>
          </ac:spMkLst>
        </pc:spChg>
        <pc:spChg chg="mod">
          <ac:chgData name="ILICH HAMS CARDENAS MOGOLLON" userId="bd133301e2a6c73d" providerId="LiveId" clId="{D6A6B857-E670-482B-A3D4-8C03D8EB5B50}" dt="2024-04-27T01:18:12.153" v="3499" actId="14100"/>
          <ac:spMkLst>
            <pc:docMk/>
            <pc:sldMk cId="1752666945" sldId="324"/>
            <ac:spMk id="11" creationId="{DC630B00-B6D2-AC5D-EB24-40A2C56D3DB6}"/>
          </ac:spMkLst>
        </pc:spChg>
        <pc:spChg chg="add">
          <ac:chgData name="ILICH HAMS CARDENAS MOGOLLON" userId="bd133301e2a6c73d" providerId="LiveId" clId="{D6A6B857-E670-482B-A3D4-8C03D8EB5B50}" dt="2024-04-27T01:15:54.198" v="3436"/>
          <ac:spMkLst>
            <pc:docMk/>
            <pc:sldMk cId="1752666945" sldId="324"/>
            <ac:spMk id="12" creationId="{02E01A4F-19D5-C730-B1A2-A1544300B12D}"/>
          </ac:spMkLst>
        </pc:spChg>
        <pc:spChg chg="add">
          <ac:chgData name="ILICH HAMS CARDENAS MOGOLLON" userId="bd133301e2a6c73d" providerId="LiveId" clId="{D6A6B857-E670-482B-A3D4-8C03D8EB5B50}" dt="2024-04-27T01:15:59.411" v="3437"/>
          <ac:spMkLst>
            <pc:docMk/>
            <pc:sldMk cId="1752666945" sldId="324"/>
            <ac:spMk id="13" creationId="{AB15C4B3-274A-624D-6F3F-6484CA5519CB}"/>
          </ac:spMkLst>
        </pc:spChg>
        <pc:spChg chg="mod">
          <ac:chgData name="ILICH HAMS CARDENAS MOGOLLON" userId="bd133301e2a6c73d" providerId="LiveId" clId="{D6A6B857-E670-482B-A3D4-8C03D8EB5B50}" dt="2024-04-27T01:18:14.917" v="3500" actId="1076"/>
          <ac:spMkLst>
            <pc:docMk/>
            <pc:sldMk cId="1752666945" sldId="324"/>
            <ac:spMk id="14" creationId="{CC2E823C-C039-D963-FD67-D21D79E79016}"/>
          </ac:spMkLst>
        </pc:spChg>
        <pc:spChg chg="mod">
          <ac:chgData name="ILICH HAMS CARDENAS MOGOLLON" userId="bd133301e2a6c73d" providerId="LiveId" clId="{D6A6B857-E670-482B-A3D4-8C03D8EB5B50}" dt="2024-04-27T01:26:51.009" v="3530" actId="1076"/>
          <ac:spMkLst>
            <pc:docMk/>
            <pc:sldMk cId="1752666945" sldId="324"/>
            <ac:spMk id="15" creationId="{21D8463A-E17C-AEFC-C4F8-F4FFC9A442C2}"/>
          </ac:spMkLst>
        </pc:spChg>
        <pc:spChg chg="add">
          <ac:chgData name="ILICH HAMS CARDENAS MOGOLLON" userId="bd133301e2a6c73d" providerId="LiveId" clId="{D6A6B857-E670-482B-A3D4-8C03D8EB5B50}" dt="2024-04-27T01:15:59.411" v="3437"/>
          <ac:spMkLst>
            <pc:docMk/>
            <pc:sldMk cId="1752666945" sldId="324"/>
            <ac:spMk id="16" creationId="{FC485E11-DCDA-ADB3-8531-0BD27F452791}"/>
          </ac:spMkLst>
        </pc:spChg>
        <pc:spChg chg="add">
          <ac:chgData name="ILICH HAMS CARDENAS MOGOLLON" userId="bd133301e2a6c73d" providerId="LiveId" clId="{D6A6B857-E670-482B-A3D4-8C03D8EB5B50}" dt="2024-04-27T01:16:11.685" v="3438"/>
          <ac:spMkLst>
            <pc:docMk/>
            <pc:sldMk cId="1752666945" sldId="324"/>
            <ac:spMk id="17" creationId="{D8A4C5A5-F309-B072-1DBE-69C1508B6830}"/>
          </ac:spMkLst>
        </pc:spChg>
        <pc:spChg chg="add">
          <ac:chgData name="ILICH HAMS CARDENAS MOGOLLON" userId="bd133301e2a6c73d" providerId="LiveId" clId="{D6A6B857-E670-482B-A3D4-8C03D8EB5B50}" dt="2024-04-27T01:16:11.685" v="3438"/>
          <ac:spMkLst>
            <pc:docMk/>
            <pc:sldMk cId="1752666945" sldId="324"/>
            <ac:spMk id="18" creationId="{DB253094-E59D-6755-70A4-2C3ECA52CB17}"/>
          </ac:spMkLst>
        </pc:spChg>
        <pc:spChg chg="add mod">
          <ac:chgData name="ILICH HAMS CARDENAS MOGOLLON" userId="bd133301e2a6c73d" providerId="LiveId" clId="{D6A6B857-E670-482B-A3D4-8C03D8EB5B50}" dt="2024-04-27T01:27:04.384" v="3534" actId="14100"/>
          <ac:spMkLst>
            <pc:docMk/>
            <pc:sldMk cId="1752666945" sldId="324"/>
            <ac:spMk id="20" creationId="{3C3C38C6-9C5A-1052-5A17-D40C70B964D1}"/>
          </ac:spMkLst>
        </pc:spChg>
        <pc:spChg chg="add mod">
          <ac:chgData name="ILICH HAMS CARDENAS MOGOLLON" userId="bd133301e2a6c73d" providerId="LiveId" clId="{D6A6B857-E670-482B-A3D4-8C03D8EB5B50}" dt="2024-04-27T01:20:09.134" v="3528" actId="1076"/>
          <ac:spMkLst>
            <pc:docMk/>
            <pc:sldMk cId="1752666945" sldId="324"/>
            <ac:spMk id="22" creationId="{08329458-665D-0C27-3A19-E1B167AB5687}"/>
          </ac:spMkLst>
        </pc:spChg>
      </pc:sldChg>
      <pc:sldChg chg="addSp delSp modSp add mod ord">
        <pc:chgData name="ILICH HAMS CARDENAS MOGOLLON" userId="bd133301e2a6c73d" providerId="LiveId" clId="{D6A6B857-E670-482B-A3D4-8C03D8EB5B50}" dt="2024-04-27T01:27:37.707" v="3543" actId="313"/>
        <pc:sldMkLst>
          <pc:docMk/>
          <pc:sldMk cId="1086587342" sldId="325"/>
        </pc:sldMkLst>
        <pc:spChg chg="mod">
          <ac:chgData name="ILICH HAMS CARDENAS MOGOLLON" userId="bd133301e2a6c73d" providerId="LiveId" clId="{D6A6B857-E670-482B-A3D4-8C03D8EB5B50}" dt="2024-04-27T01:27:37.707" v="3543" actId="313"/>
          <ac:spMkLst>
            <pc:docMk/>
            <pc:sldMk cId="1086587342" sldId="325"/>
            <ac:spMk id="3" creationId="{23C08F70-D509-2F0A-9972-C6B0B0785BB3}"/>
          </ac:spMkLst>
        </pc:spChg>
        <pc:spChg chg="add mod">
          <ac:chgData name="ILICH HAMS CARDENAS MOGOLLON" userId="bd133301e2a6c73d" providerId="LiveId" clId="{D6A6B857-E670-482B-A3D4-8C03D8EB5B50}" dt="2024-04-27T01:27:30.809" v="3542" actId="1076"/>
          <ac:spMkLst>
            <pc:docMk/>
            <pc:sldMk cId="1086587342" sldId="325"/>
            <ac:spMk id="5" creationId="{679D77EB-8A9A-CDDF-9C36-FF229D88EC57}"/>
          </ac:spMkLst>
        </pc:spChg>
        <pc:spChg chg="del">
          <ac:chgData name="ILICH HAMS CARDENAS MOGOLLON" userId="bd133301e2a6c73d" providerId="LiveId" clId="{D6A6B857-E670-482B-A3D4-8C03D8EB5B50}" dt="2024-04-27T01:18:33.511" v="3508" actId="478"/>
          <ac:spMkLst>
            <pc:docMk/>
            <pc:sldMk cId="1086587342" sldId="325"/>
            <ac:spMk id="20" creationId="{3C3C38C6-9C5A-1052-5A17-D40C70B964D1}"/>
          </ac:spMkLst>
        </pc:spChg>
      </pc:sldChg>
      <pc:sldChg chg="addSp delSp modSp add mod ord">
        <pc:chgData name="ILICH HAMS CARDENAS MOGOLLON" userId="bd133301e2a6c73d" providerId="LiveId" clId="{D6A6B857-E670-482B-A3D4-8C03D8EB5B50}" dt="2024-04-27T01:31:27.668" v="3566" actId="1440"/>
        <pc:sldMkLst>
          <pc:docMk/>
          <pc:sldMk cId="2369468649" sldId="326"/>
        </pc:sldMkLst>
        <pc:picChg chg="del">
          <ac:chgData name="ILICH HAMS CARDENAS MOGOLLON" userId="bd133301e2a6c73d" providerId="LiveId" clId="{D6A6B857-E670-482B-A3D4-8C03D8EB5B50}" dt="2024-04-27T01:29:37.197" v="3558" actId="478"/>
          <ac:picMkLst>
            <pc:docMk/>
            <pc:sldMk cId="2369468649" sldId="326"/>
            <ac:picMk id="9" creationId="{891DB351-2868-C025-130F-70CA3927F454}"/>
          </ac:picMkLst>
        </pc:picChg>
        <pc:picChg chg="add mod modCrop">
          <ac:chgData name="ILICH HAMS CARDENAS MOGOLLON" userId="bd133301e2a6c73d" providerId="LiveId" clId="{D6A6B857-E670-482B-A3D4-8C03D8EB5B50}" dt="2024-04-27T01:29:36.144" v="3557" actId="732"/>
          <ac:picMkLst>
            <pc:docMk/>
            <pc:sldMk cId="2369468649" sldId="326"/>
            <ac:picMk id="10" creationId="{E56EA747-4F4B-3808-F13B-DFE537707267}"/>
          </ac:picMkLst>
        </pc:picChg>
        <pc:picChg chg="add mod modCrop">
          <ac:chgData name="ILICH HAMS CARDENAS MOGOLLON" userId="bd133301e2a6c73d" providerId="LiveId" clId="{D6A6B857-E670-482B-A3D4-8C03D8EB5B50}" dt="2024-04-27T01:31:27.668" v="3566" actId="1440"/>
          <ac:picMkLst>
            <pc:docMk/>
            <pc:sldMk cId="2369468649" sldId="326"/>
            <ac:picMk id="11" creationId="{C5EB6D82-C419-F79F-0F64-D078F238D0D7}"/>
          </ac:picMkLst>
        </pc:picChg>
        <pc:picChg chg="del">
          <ac:chgData name="ILICH HAMS CARDENAS MOGOLLON" userId="bd133301e2a6c73d" providerId="LiveId" clId="{D6A6B857-E670-482B-A3D4-8C03D8EB5B50}" dt="2024-04-27T01:29:19.439" v="3551" actId="478"/>
          <ac:picMkLst>
            <pc:docMk/>
            <pc:sldMk cId="2369468649" sldId="326"/>
            <ac:picMk id="6146" creationId="{2AC851B1-E1D1-CC46-7E17-F0143188C266}"/>
          </ac:picMkLst>
        </pc:picChg>
      </pc:sldChg>
      <pc:sldChg chg="new del">
        <pc:chgData name="ILICH HAMS CARDENAS MOGOLLON" userId="bd133301e2a6c73d" providerId="LiveId" clId="{D6A6B857-E670-482B-A3D4-8C03D8EB5B50}" dt="2024-04-27T01:29:08.627" v="3545" actId="680"/>
        <pc:sldMkLst>
          <pc:docMk/>
          <pc:sldMk cId="3726058975" sldId="326"/>
        </pc:sldMkLst>
      </pc:sldChg>
      <pc:sldChg chg="add">
        <pc:chgData name="ILICH HAMS CARDENAS MOGOLLON" userId="bd133301e2a6c73d" providerId="LiveId" clId="{D6A6B857-E670-482B-A3D4-8C03D8EB5B50}" dt="2024-04-27T01:32:29.531" v="3567" actId="2890"/>
        <pc:sldMkLst>
          <pc:docMk/>
          <pc:sldMk cId="1977389847" sldId="32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E9A9F-95E2-4EF5-AF29-93866B2269BC}" type="datetimeFigureOut">
              <a:rPr lang="es-PE" smtClean="0"/>
              <a:t>26/04/2024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37B42-D0E7-4ADD-8812-AEB560B32CB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2008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84814D-25A0-7169-B8DF-752EAE2C1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751558-42FC-01F1-BCAD-49F22D6C2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0A02C8-84CC-66AF-9788-AF6FA182A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36C1-EE19-4DE1-8059-8316CBBDA126}" type="datetimeFigureOut">
              <a:rPr lang="es-PE" smtClean="0"/>
              <a:t>26/04/2024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288778-C0A5-097E-01B9-87A855213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6024D5-8F9E-DBFC-1E98-2D4169881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997-F9EF-4295-A8A4-8B424470F6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3500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8F7CC5-91F6-A3CA-64A1-6D1B47A0E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C4B741-290E-A20A-3C92-F359AA8B6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AC9C2A-E650-5031-2677-F82F451C1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36C1-EE19-4DE1-8059-8316CBBDA126}" type="datetimeFigureOut">
              <a:rPr lang="es-PE" smtClean="0"/>
              <a:t>26/04/2024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3B716E-32BD-031D-3485-8E57370B5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E1C455-F37A-0668-181B-7F016605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997-F9EF-4295-A8A4-8B424470F6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17245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46F6CEA-2BF1-F42D-8E3A-1690CD23FE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C0414E1-01E9-290D-57A8-902A45D237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4391BC-06CE-7A3B-065C-0837650EB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36C1-EE19-4DE1-8059-8316CBBDA126}" type="datetimeFigureOut">
              <a:rPr lang="es-PE" smtClean="0"/>
              <a:t>26/04/2024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6C97F9-62C0-F2DB-1570-CEC3EBE53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BC076A-3A3D-B03C-971A-598065E54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997-F9EF-4295-A8A4-8B424470F6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0429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9EB642-6B56-7CEC-C588-511C2D4AF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03F3AA-D21C-4717-A69E-200A507BC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6D79D7-602A-BFBC-120E-A709CA82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36C1-EE19-4DE1-8059-8316CBBDA126}" type="datetimeFigureOut">
              <a:rPr lang="es-PE" smtClean="0"/>
              <a:t>26/04/2024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BE3DE7-AA8C-AA60-BF3E-6A3885D1A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6FC699-3E6D-5D9F-CF1C-8BCFE6D54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997-F9EF-4295-A8A4-8B424470F6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7668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90179A-B463-D551-F6D0-754DA0E27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E133F7-CB00-95F7-2A62-CAB12C0BC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BE5241-3A40-1538-5D39-1E2EA9879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36C1-EE19-4DE1-8059-8316CBBDA126}" type="datetimeFigureOut">
              <a:rPr lang="es-PE" smtClean="0"/>
              <a:t>26/04/2024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2F08B5-4F1D-166A-F8FB-19EC96612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39DF35-0D39-885C-094C-1B79B69F5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997-F9EF-4295-A8A4-8B424470F6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25136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22A3DC-C4E6-DA49-76CD-F60139E1D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DD6EB1-A6E1-2266-E68F-5EF2F631F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1EE47D5-ACB3-A28B-2715-287761C3B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6EA087-EB29-9F17-F1EC-B1832E5B9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36C1-EE19-4DE1-8059-8316CBBDA126}" type="datetimeFigureOut">
              <a:rPr lang="es-PE" smtClean="0"/>
              <a:t>26/04/2024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AA28B1-0C57-6F18-B3DA-3B01604BC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406F1C-3D1F-3801-C67A-692F022FB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997-F9EF-4295-A8A4-8B424470F6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342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9A22CE-346C-2EFF-929D-92F3EA71D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178A51-18AA-E5A8-7328-A80B1524D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2AF633-A065-D029-30C8-C7E7CA761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317973B-D0DC-1D0A-ED9A-32512B747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13F9552-21A4-6C5D-6586-9CA095C47F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04991F8-9047-46F9-CF0E-D208A9DE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36C1-EE19-4DE1-8059-8316CBBDA126}" type="datetimeFigureOut">
              <a:rPr lang="es-PE" smtClean="0"/>
              <a:t>26/04/2024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63078B6-2D81-E055-5EA1-47668169E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8CDCD06-4A66-1543-1EA0-2174E7A52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997-F9EF-4295-A8A4-8B424470F6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56239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798406-A56B-1DEA-CC5A-24A92721A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B629AF5-36FD-C6D0-B700-2825CBA24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36C1-EE19-4DE1-8059-8316CBBDA126}" type="datetimeFigureOut">
              <a:rPr lang="es-PE" smtClean="0"/>
              <a:t>26/04/2024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BB062E-A3A9-46FF-E35A-3005CF537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384F6F7-DF13-2C93-0BBF-14A56EDE1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997-F9EF-4295-A8A4-8B424470F6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82569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FDFBD5E-D8E8-EE6B-647D-266901853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36C1-EE19-4DE1-8059-8316CBBDA126}" type="datetimeFigureOut">
              <a:rPr lang="es-PE" smtClean="0"/>
              <a:t>26/04/2024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FD4848F-99C8-5BF3-5A56-7A3B2C640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C9757A-8B11-A15C-AA51-485B36894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997-F9EF-4295-A8A4-8B424470F6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55296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68518C-D9CA-FA10-8FFE-29FC79BFB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97E317-5C22-A747-D06F-5768A60B5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449D61-2579-1E1B-D380-D0E088EB4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6AD8B7-26F7-BC7E-98EF-4F434581A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36C1-EE19-4DE1-8059-8316CBBDA126}" type="datetimeFigureOut">
              <a:rPr lang="es-PE" smtClean="0"/>
              <a:t>26/04/2024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A73D07-28D4-CAC5-4DAA-D151F3F79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15D8EDF-1938-9677-8623-A4C0C1984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997-F9EF-4295-A8A4-8B424470F6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82615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85E069-3ACB-F40E-6055-7D7632810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37A96B8-55CF-8895-FBEF-CAA0942814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5BC3B7-882B-C503-0AD8-96D8E1C31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F8AE9A-166B-2110-6C8A-27818FC8C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36C1-EE19-4DE1-8059-8316CBBDA126}" type="datetimeFigureOut">
              <a:rPr lang="es-PE" smtClean="0"/>
              <a:t>26/04/2024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9BDC3F-6010-5D58-B46B-5442D4A06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D5F517-FF0F-5FFE-7784-17A81BBAC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997-F9EF-4295-A8A4-8B424470F6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77815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F1715CE-381E-0ED5-57E4-4E8253797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9DDFF5-5428-AB58-E2D0-B81B85987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EEBB94-E318-1274-EB31-4A22574C85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E36C1-EE19-4DE1-8059-8316CBBDA126}" type="datetimeFigureOut">
              <a:rPr lang="es-PE" smtClean="0"/>
              <a:t>26/04/2024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93956A-6859-5C51-AA3C-713691B3E3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07D8B3-62B1-E88F-0C62-45F36C0EE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7997-F9EF-4295-A8A4-8B424470F6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729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hansselvas1@gmail.com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53AC529-34B2-67AB-4807-FD9A20292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"/>
            <a:ext cx="12192000" cy="6850395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243FB169-03AF-975E-8E6E-1463AF1C70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5AF370B-4205-B9F2-294D-35F1190A6D25}"/>
              </a:ext>
            </a:extLst>
          </p:cNvPr>
          <p:cNvSpPr txBox="1"/>
          <p:nvPr/>
        </p:nvSpPr>
        <p:spPr>
          <a:xfrm>
            <a:off x="9872205" y="6115533"/>
            <a:ext cx="23197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Mvz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_ Ilich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Hams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Cárdenas Mogollón</a:t>
            </a:r>
          </a:p>
          <a:p>
            <a:pPr algn="ctr"/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            CMVP: 6458</a:t>
            </a:r>
          </a:p>
          <a:p>
            <a:pPr algn="ctr"/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 Docente: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Prod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Agrop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. IESTP C </a:t>
            </a:r>
            <a:endParaRPr lang="es-PE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6648C64-FD4D-BE61-30E9-EC56774598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64B20056-CF9D-A5FD-59F6-9BA2E1BD15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8BE0CED-516C-BD2A-41FC-571C75761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506" y="0"/>
            <a:ext cx="7243482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98864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53AC529-34B2-67AB-4807-FD9A20292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45"/>
            <a:ext cx="12192000" cy="6850395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243FB169-03AF-975E-8E6E-1463AF1C70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C08F70-D509-2F0A-9972-C6B0B0785BB3}"/>
              </a:ext>
            </a:extLst>
          </p:cNvPr>
          <p:cNvSpPr txBox="1"/>
          <p:nvPr/>
        </p:nvSpPr>
        <p:spPr>
          <a:xfrm>
            <a:off x="4729655" y="422082"/>
            <a:ext cx="2007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Fármacos     </a:t>
            </a:r>
            <a:endParaRPr lang="es-PE" sz="3200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1D8463A-E17C-AEFC-C4F8-F4FFC9A442C2}"/>
              </a:ext>
            </a:extLst>
          </p:cNvPr>
          <p:cNvSpPr txBox="1"/>
          <p:nvPr/>
        </p:nvSpPr>
        <p:spPr>
          <a:xfrm>
            <a:off x="8546038" y="5917755"/>
            <a:ext cx="3645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err="1"/>
              <a:t>Mvz</a:t>
            </a:r>
            <a:r>
              <a:rPr lang="es-MX" dirty="0"/>
              <a:t>: Ilich Hams Cárdenas Mogollón </a:t>
            </a:r>
          </a:p>
          <a:p>
            <a:pPr algn="ctr"/>
            <a:r>
              <a:rPr lang="es-MX" dirty="0"/>
              <a:t>     </a:t>
            </a:r>
            <a:r>
              <a:rPr lang="es-MX" dirty="0" err="1"/>
              <a:t>Cmvp</a:t>
            </a:r>
            <a:r>
              <a:rPr lang="es-MX" dirty="0"/>
              <a:t>: 6458 </a:t>
            </a:r>
          </a:p>
          <a:p>
            <a:pPr algn="ctr"/>
            <a:r>
              <a:rPr lang="es-MX" dirty="0"/>
              <a:t>Docente: </a:t>
            </a:r>
            <a:r>
              <a:rPr lang="es-MX" dirty="0" err="1"/>
              <a:t>Prod</a:t>
            </a:r>
            <a:r>
              <a:rPr lang="es-MX" dirty="0"/>
              <a:t>. </a:t>
            </a:r>
            <a:r>
              <a:rPr lang="es-MX" dirty="0" err="1"/>
              <a:t>Agrop</a:t>
            </a:r>
            <a:r>
              <a:rPr lang="es-MX" dirty="0"/>
              <a:t>. IESTP Cañete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704EF8D-A071-9E60-FCA2-08594479F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4" r="12520"/>
          <a:stretch/>
        </p:blipFill>
        <p:spPr bwMode="auto">
          <a:xfrm>
            <a:off x="172016" y="1503964"/>
            <a:ext cx="3645963" cy="415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D99F771-52F4-BD21-5B51-1C213F491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4" t="8982" r="24190" b="12759"/>
          <a:stretch/>
        </p:blipFill>
        <p:spPr bwMode="auto">
          <a:xfrm>
            <a:off x="8772286" y="1006857"/>
            <a:ext cx="3247698" cy="45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A90CAA7-BB7C-F1E2-6E85-779F5CBF0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7086" r="14138" b="10772"/>
          <a:stretch/>
        </p:blipFill>
        <p:spPr bwMode="auto">
          <a:xfrm>
            <a:off x="4193627" y="1378272"/>
            <a:ext cx="4180395" cy="45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824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53AC529-34B2-67AB-4807-FD9A20292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45"/>
            <a:ext cx="12192000" cy="6850395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243FB169-03AF-975E-8E6E-1463AF1C70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C08F70-D509-2F0A-9972-C6B0B0785BB3}"/>
              </a:ext>
            </a:extLst>
          </p:cNvPr>
          <p:cNvSpPr txBox="1"/>
          <p:nvPr/>
        </p:nvSpPr>
        <p:spPr>
          <a:xfrm>
            <a:off x="3767959" y="510170"/>
            <a:ext cx="2969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Fármacos</a:t>
            </a:r>
          </a:p>
          <a:p>
            <a:pPr algn="ctr"/>
            <a:r>
              <a:rPr lang="es-E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Albendazoles por %     </a:t>
            </a:r>
            <a:endParaRPr lang="es-PE" sz="3200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1D8463A-E17C-AEFC-C4F8-F4FFC9A442C2}"/>
              </a:ext>
            </a:extLst>
          </p:cNvPr>
          <p:cNvSpPr txBox="1"/>
          <p:nvPr/>
        </p:nvSpPr>
        <p:spPr>
          <a:xfrm>
            <a:off x="8546038" y="5917755"/>
            <a:ext cx="3645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err="1"/>
              <a:t>Mvz</a:t>
            </a:r>
            <a:r>
              <a:rPr lang="es-MX" dirty="0"/>
              <a:t>: Ilich Hams Cárdenas Mogollón </a:t>
            </a:r>
          </a:p>
          <a:p>
            <a:pPr algn="ctr"/>
            <a:r>
              <a:rPr lang="es-MX" dirty="0"/>
              <a:t>     </a:t>
            </a:r>
            <a:r>
              <a:rPr lang="es-MX" dirty="0" err="1"/>
              <a:t>Cmvp</a:t>
            </a:r>
            <a:r>
              <a:rPr lang="es-MX" dirty="0"/>
              <a:t>: 6458 </a:t>
            </a:r>
          </a:p>
          <a:p>
            <a:pPr algn="ctr"/>
            <a:r>
              <a:rPr lang="es-MX" dirty="0"/>
              <a:t>Docente: </a:t>
            </a:r>
            <a:r>
              <a:rPr lang="es-MX" dirty="0" err="1"/>
              <a:t>Prod</a:t>
            </a:r>
            <a:r>
              <a:rPr lang="es-MX" dirty="0"/>
              <a:t>. </a:t>
            </a:r>
            <a:r>
              <a:rPr lang="es-MX" dirty="0" err="1"/>
              <a:t>Agrop</a:t>
            </a:r>
            <a:r>
              <a:rPr lang="es-MX" dirty="0"/>
              <a:t>. IESTP Cañete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733DE86-1F6F-6AE3-5233-433FB7A90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7" t="7888" r="25250" b="6356"/>
          <a:stretch/>
        </p:blipFill>
        <p:spPr bwMode="auto">
          <a:xfrm>
            <a:off x="-194441" y="1500042"/>
            <a:ext cx="3090041" cy="4467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819F7A5C-9C8B-E174-4458-E16878A779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51C42EB7-9100-99B4-242A-4889E9579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5" t="9525" r="15166" b="11831"/>
          <a:stretch/>
        </p:blipFill>
        <p:spPr bwMode="auto">
          <a:xfrm>
            <a:off x="6553200" y="1159534"/>
            <a:ext cx="5270937" cy="47319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BE1636D7-3000-C20D-3B8B-1FBF107A8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3" r="8946"/>
          <a:stretch/>
        </p:blipFill>
        <p:spPr bwMode="auto">
          <a:xfrm>
            <a:off x="3028108" y="2079830"/>
            <a:ext cx="3689130" cy="397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428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53AC529-34B2-67AB-4807-FD9A20292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2" y="-160847"/>
            <a:ext cx="12192000" cy="6850395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243FB169-03AF-975E-8E6E-1463AF1C70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C08F70-D509-2F0A-9972-C6B0B0785BB3}"/>
              </a:ext>
            </a:extLst>
          </p:cNvPr>
          <p:cNvSpPr txBox="1"/>
          <p:nvPr/>
        </p:nvSpPr>
        <p:spPr>
          <a:xfrm>
            <a:off x="2209927" y="428907"/>
            <a:ext cx="5551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Control de Parásitos Internos   </a:t>
            </a:r>
            <a:endParaRPr lang="es-PE" sz="3200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5810B73-4F53-6685-0731-6AA04022B4BF}"/>
              </a:ext>
            </a:extLst>
          </p:cNvPr>
          <p:cNvSpPr txBox="1"/>
          <p:nvPr/>
        </p:nvSpPr>
        <p:spPr>
          <a:xfrm>
            <a:off x="15847" y="2618020"/>
            <a:ext cx="537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1.- </a:t>
            </a:r>
            <a:r>
              <a:rPr lang="es-MX" b="1" dirty="0">
                <a:solidFill>
                  <a:srgbClr val="FF0000"/>
                </a:solidFill>
              </a:rPr>
              <a:t>Distomun </a:t>
            </a:r>
            <a:r>
              <a:rPr lang="es-MX" b="1" dirty="0" err="1">
                <a:solidFill>
                  <a:srgbClr val="FF0000"/>
                </a:solidFill>
              </a:rPr>
              <a:t>hepaticum</a:t>
            </a:r>
            <a:r>
              <a:rPr lang="es-MX" dirty="0"/>
              <a:t>:  Órgano que afectan</a:t>
            </a:r>
            <a:r>
              <a:rPr lang="es-MX" b="1" dirty="0"/>
              <a:t> conductos biliares del hígado y la </a:t>
            </a:r>
            <a:r>
              <a:rPr lang="es-MX" b="1" dirty="0" err="1"/>
              <a:t>vescicula</a:t>
            </a:r>
            <a:r>
              <a:rPr lang="es-MX" b="1" dirty="0"/>
              <a:t> biliar.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6194AB0-8CC7-A513-C95B-1E831DA7247F}"/>
              </a:ext>
            </a:extLst>
          </p:cNvPr>
          <p:cNvSpPr txBox="1"/>
          <p:nvPr/>
        </p:nvSpPr>
        <p:spPr>
          <a:xfrm>
            <a:off x="118282" y="3327856"/>
            <a:ext cx="4721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rgbClr val="FF0000"/>
                </a:solidFill>
              </a:rPr>
              <a:t>1 - 1.- Control</a:t>
            </a:r>
            <a:r>
              <a:rPr lang="es-MX" b="1" dirty="0"/>
              <a:t>. Fomentar mantener seco los pastos. Drenar las parcelas. La Idea es hacer que la zona sea menos atractiva a los caracoles.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1D8463A-E17C-AEFC-C4F8-F4FFC9A442C2}"/>
              </a:ext>
            </a:extLst>
          </p:cNvPr>
          <p:cNvSpPr txBox="1"/>
          <p:nvPr/>
        </p:nvSpPr>
        <p:spPr>
          <a:xfrm>
            <a:off x="8546038" y="5917755"/>
            <a:ext cx="3645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err="1"/>
              <a:t>Mvz</a:t>
            </a:r>
            <a:r>
              <a:rPr lang="es-MX" dirty="0"/>
              <a:t>: Ilich Hams Cárdenas Mogollón </a:t>
            </a:r>
          </a:p>
          <a:p>
            <a:pPr algn="ctr"/>
            <a:r>
              <a:rPr lang="es-MX" dirty="0"/>
              <a:t>     </a:t>
            </a:r>
            <a:r>
              <a:rPr lang="es-MX" dirty="0" err="1"/>
              <a:t>Cmvp</a:t>
            </a:r>
            <a:r>
              <a:rPr lang="es-MX" dirty="0"/>
              <a:t>: 6458 </a:t>
            </a:r>
          </a:p>
          <a:p>
            <a:pPr algn="ctr"/>
            <a:r>
              <a:rPr lang="es-MX" dirty="0"/>
              <a:t>Docente: </a:t>
            </a:r>
            <a:r>
              <a:rPr lang="es-MX" dirty="0" err="1"/>
              <a:t>Prod</a:t>
            </a:r>
            <a:r>
              <a:rPr lang="es-MX" dirty="0"/>
              <a:t>. </a:t>
            </a:r>
            <a:r>
              <a:rPr lang="es-MX" dirty="0" err="1"/>
              <a:t>Agrop</a:t>
            </a:r>
            <a:r>
              <a:rPr lang="es-MX" dirty="0"/>
              <a:t>. IESTP Cañete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8D4B1B4-F2D3-09CD-D0CE-C2778B8EA0F6}"/>
              </a:ext>
            </a:extLst>
          </p:cNvPr>
          <p:cNvSpPr txBox="1"/>
          <p:nvPr/>
        </p:nvSpPr>
        <p:spPr>
          <a:xfrm>
            <a:off x="55808" y="1354186"/>
            <a:ext cx="49300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i="0" dirty="0">
                <a:effectLst/>
                <a:latin typeface="Söhne"/>
              </a:rPr>
              <a:t>La </a:t>
            </a:r>
            <a:r>
              <a:rPr lang="es-MX" dirty="0">
                <a:latin typeface="Söhne"/>
              </a:rPr>
              <a:t> Parasitología estudia:  varios puntos , </a:t>
            </a:r>
            <a:r>
              <a:rPr lang="es-MX" i="0" dirty="0">
                <a:effectLst/>
                <a:latin typeface="Söhne"/>
              </a:rPr>
              <a:t>como sus ciclos de vida, impacto en la salud del animal y medidas de control.</a:t>
            </a:r>
          </a:p>
          <a:p>
            <a:pPr algn="ctr"/>
            <a:r>
              <a:rPr lang="es-MX" b="1" dirty="0" err="1">
                <a:latin typeface="Söhne"/>
              </a:rPr>
              <a:t>Fasciola</a:t>
            </a:r>
            <a:r>
              <a:rPr lang="es-MX" b="1" dirty="0">
                <a:latin typeface="Söhne"/>
              </a:rPr>
              <a:t> </a:t>
            </a:r>
            <a:r>
              <a:rPr lang="es-MX" b="1" dirty="0" err="1">
                <a:latin typeface="Söhne"/>
              </a:rPr>
              <a:t>Hepatica</a:t>
            </a:r>
            <a:r>
              <a:rPr lang="es-MX" b="1" dirty="0">
                <a:latin typeface="Söhne"/>
              </a:rPr>
              <a:t>: Pueden afectar a humanos.</a:t>
            </a:r>
            <a:endParaRPr lang="es-MX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7E9F9C6-D83E-A107-3713-972D1BCCF92F}"/>
              </a:ext>
            </a:extLst>
          </p:cNvPr>
          <p:cNvSpPr txBox="1"/>
          <p:nvPr/>
        </p:nvSpPr>
        <p:spPr>
          <a:xfrm>
            <a:off x="0" y="4374020"/>
            <a:ext cx="56757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 químico</a:t>
            </a:r>
            <a:r>
              <a:rPr lang="es-MX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s-MX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existen varios compuestos eficaces: </a:t>
            </a:r>
          </a:p>
          <a:p>
            <a:pPr algn="just"/>
            <a:r>
              <a:rPr lang="es-MX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Closantel , triclabendazol y Rafoxanida.</a:t>
            </a:r>
          </a:p>
          <a:p>
            <a:pPr algn="just"/>
            <a:r>
              <a:rPr lang="es-MX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Existen productos no controlan estadios inmaduros </a:t>
            </a:r>
          </a:p>
          <a:p>
            <a:pPr algn="just"/>
            <a:r>
              <a:rPr lang="es-MX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(Albendazol)</a:t>
            </a:r>
          </a:p>
        </p:txBody>
      </p:sp>
      <p:pic>
        <p:nvPicPr>
          <p:cNvPr id="4098" name="Picture 2" descr="CICLO BIOLOGICO FASCIOLA HEPATICA PDF">
            <a:extLst>
              <a:ext uri="{FF2B5EF4-FFF2-40B4-BE49-F238E27FC236}">
                <a16:creationId xmlns:a16="http://schemas.microsoft.com/office/drawing/2014/main" id="{F13154A4-8370-E343-4083-4B0CD2E8B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150" y="1103169"/>
            <a:ext cx="7174015" cy="481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870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53AC529-34B2-67AB-4807-FD9A20292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45"/>
            <a:ext cx="12192000" cy="6850395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243FB169-03AF-975E-8E6E-1463AF1C70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C08F70-D509-2F0A-9972-C6B0B0785BB3}"/>
              </a:ext>
            </a:extLst>
          </p:cNvPr>
          <p:cNvSpPr txBox="1"/>
          <p:nvPr/>
        </p:nvSpPr>
        <p:spPr>
          <a:xfrm>
            <a:off x="3767959" y="510170"/>
            <a:ext cx="2969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Fármacos</a:t>
            </a:r>
          </a:p>
          <a:p>
            <a:pPr algn="ctr"/>
            <a:r>
              <a:rPr lang="es-ES" sz="32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Triclabendazol</a:t>
            </a:r>
            <a:r>
              <a:rPr lang="es-E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s-PE" sz="3200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1D8463A-E17C-AEFC-C4F8-F4FFC9A442C2}"/>
              </a:ext>
            </a:extLst>
          </p:cNvPr>
          <p:cNvSpPr txBox="1"/>
          <p:nvPr/>
        </p:nvSpPr>
        <p:spPr>
          <a:xfrm>
            <a:off x="8546038" y="5917755"/>
            <a:ext cx="3645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err="1"/>
              <a:t>Mvz</a:t>
            </a:r>
            <a:r>
              <a:rPr lang="es-MX" dirty="0"/>
              <a:t>: Ilich Hams Cárdenas Mogollón </a:t>
            </a:r>
          </a:p>
          <a:p>
            <a:pPr algn="ctr"/>
            <a:r>
              <a:rPr lang="es-MX" dirty="0"/>
              <a:t>     </a:t>
            </a:r>
            <a:r>
              <a:rPr lang="es-MX" dirty="0" err="1"/>
              <a:t>Cmvp</a:t>
            </a:r>
            <a:r>
              <a:rPr lang="es-MX" dirty="0"/>
              <a:t>: 6458 </a:t>
            </a:r>
          </a:p>
          <a:p>
            <a:pPr algn="ctr"/>
            <a:r>
              <a:rPr lang="es-MX" dirty="0"/>
              <a:t>Docente: </a:t>
            </a:r>
            <a:r>
              <a:rPr lang="es-MX" dirty="0" err="1"/>
              <a:t>Prod</a:t>
            </a:r>
            <a:r>
              <a:rPr lang="es-MX" dirty="0"/>
              <a:t>. </a:t>
            </a:r>
            <a:r>
              <a:rPr lang="es-MX" dirty="0" err="1"/>
              <a:t>Agrop</a:t>
            </a:r>
            <a:r>
              <a:rPr lang="es-MX" dirty="0"/>
              <a:t>. IESTP Cañete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819F7A5C-9C8B-E174-4458-E16878A779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B89BFCE-ED51-1F85-C428-39B4C1312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56" y="1793343"/>
            <a:ext cx="4146330" cy="4244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2CF15C7-BD94-DABA-BB11-C4B61D585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7" t="8485" r="20874" b="11429"/>
          <a:stretch/>
        </p:blipFill>
        <p:spPr bwMode="auto">
          <a:xfrm>
            <a:off x="4682923" y="1998812"/>
            <a:ext cx="3873624" cy="45769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5FF0CC6B-E0D0-F219-1D11-AFD250E04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6" t="12986" r="14722" b="13551"/>
          <a:stretch/>
        </p:blipFill>
        <p:spPr bwMode="auto">
          <a:xfrm>
            <a:off x="218090" y="1587388"/>
            <a:ext cx="4348654" cy="407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411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53AC529-34B2-67AB-4807-FD9A20292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45"/>
            <a:ext cx="12192000" cy="6850395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243FB169-03AF-975E-8E6E-1463AF1C70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C08F70-D509-2F0A-9972-C6B0B0785BB3}"/>
              </a:ext>
            </a:extLst>
          </p:cNvPr>
          <p:cNvSpPr txBox="1"/>
          <p:nvPr/>
        </p:nvSpPr>
        <p:spPr>
          <a:xfrm>
            <a:off x="3279227" y="495236"/>
            <a:ext cx="2969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Fármacos</a:t>
            </a:r>
          </a:p>
          <a:p>
            <a:pPr algn="ctr"/>
            <a:r>
              <a:rPr lang="es-E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s-PE" sz="3200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1D8463A-E17C-AEFC-C4F8-F4FFC9A442C2}"/>
              </a:ext>
            </a:extLst>
          </p:cNvPr>
          <p:cNvSpPr txBox="1"/>
          <p:nvPr/>
        </p:nvSpPr>
        <p:spPr>
          <a:xfrm>
            <a:off x="8546038" y="5917755"/>
            <a:ext cx="3645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err="1"/>
              <a:t>Mvz</a:t>
            </a:r>
            <a:r>
              <a:rPr lang="es-MX" dirty="0"/>
              <a:t>: Ilich Hams Cárdenas Mogollón </a:t>
            </a:r>
          </a:p>
          <a:p>
            <a:pPr algn="ctr"/>
            <a:r>
              <a:rPr lang="es-MX" dirty="0"/>
              <a:t>     </a:t>
            </a:r>
            <a:r>
              <a:rPr lang="es-MX" dirty="0" err="1"/>
              <a:t>Cmvp</a:t>
            </a:r>
            <a:r>
              <a:rPr lang="es-MX" dirty="0"/>
              <a:t>: 6458 </a:t>
            </a:r>
          </a:p>
          <a:p>
            <a:pPr algn="ctr"/>
            <a:r>
              <a:rPr lang="es-MX" dirty="0"/>
              <a:t>Docente: </a:t>
            </a:r>
            <a:r>
              <a:rPr lang="es-MX" dirty="0" err="1"/>
              <a:t>Prod</a:t>
            </a:r>
            <a:r>
              <a:rPr lang="es-MX" dirty="0"/>
              <a:t>. </a:t>
            </a:r>
            <a:r>
              <a:rPr lang="es-MX" dirty="0" err="1"/>
              <a:t>Agrop</a:t>
            </a:r>
            <a:r>
              <a:rPr lang="es-MX" dirty="0"/>
              <a:t>. IESTP Cañete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819F7A5C-9C8B-E174-4458-E16878A779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AC851B1-E1D1-CC46-7E17-F0143188C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2653" r="11251" b="5105"/>
          <a:stretch/>
        </p:blipFill>
        <p:spPr bwMode="auto">
          <a:xfrm>
            <a:off x="783021" y="1329462"/>
            <a:ext cx="4603530" cy="5113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4083DBF0-D6CB-648F-A13B-74530AACF3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D8AC4671-B822-D49E-D743-84AC3D8D77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4F4E3AD8-9ECE-83E4-54DD-E4ECA29B85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91DB351-2868-C025-130F-70CA3927F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399" y="1155255"/>
            <a:ext cx="5512677" cy="4762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8241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53AC529-34B2-67AB-4807-FD9A20292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598"/>
            <a:ext cx="12192000" cy="6850395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243FB169-03AF-975E-8E6E-1463AF1C70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C08F70-D509-2F0A-9972-C6B0B0785BB3}"/>
              </a:ext>
            </a:extLst>
          </p:cNvPr>
          <p:cNvSpPr txBox="1"/>
          <p:nvPr/>
        </p:nvSpPr>
        <p:spPr>
          <a:xfrm>
            <a:off x="561942" y="584676"/>
            <a:ext cx="7556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Control de Parásitos Externos  </a:t>
            </a:r>
            <a:endParaRPr lang="es-PE" sz="3200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DC630B00-B6D2-AC5D-EB24-40A2C56D3DB6}"/>
              </a:ext>
            </a:extLst>
          </p:cNvPr>
          <p:cNvSpPr/>
          <p:nvPr/>
        </p:nvSpPr>
        <p:spPr>
          <a:xfrm>
            <a:off x="2514" y="2271151"/>
            <a:ext cx="2454936" cy="181247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C2E823C-C039-D963-FD67-D21D79E79016}"/>
              </a:ext>
            </a:extLst>
          </p:cNvPr>
          <p:cNvSpPr txBox="1"/>
          <p:nvPr/>
        </p:nvSpPr>
        <p:spPr>
          <a:xfrm>
            <a:off x="-180638" y="2577221"/>
            <a:ext cx="3119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/>
              <a:t>Parásitos Externos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1D8463A-E17C-AEFC-C4F8-F4FFC9A442C2}"/>
              </a:ext>
            </a:extLst>
          </p:cNvPr>
          <p:cNvSpPr txBox="1"/>
          <p:nvPr/>
        </p:nvSpPr>
        <p:spPr>
          <a:xfrm>
            <a:off x="8546038" y="5917755"/>
            <a:ext cx="3645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err="1"/>
              <a:t>Mvz</a:t>
            </a:r>
            <a:r>
              <a:rPr lang="es-MX" dirty="0"/>
              <a:t>: Ilich Hams Cárdenas Mogollón </a:t>
            </a:r>
          </a:p>
          <a:p>
            <a:pPr algn="ctr"/>
            <a:r>
              <a:rPr lang="es-MX" dirty="0"/>
              <a:t>     </a:t>
            </a:r>
            <a:r>
              <a:rPr lang="es-MX" dirty="0" err="1"/>
              <a:t>Cmvp</a:t>
            </a:r>
            <a:r>
              <a:rPr lang="es-MX" dirty="0"/>
              <a:t>: 6458 </a:t>
            </a:r>
          </a:p>
          <a:p>
            <a:pPr algn="ctr"/>
            <a:r>
              <a:rPr lang="es-MX" dirty="0"/>
              <a:t>Docente: </a:t>
            </a:r>
            <a:r>
              <a:rPr lang="es-MX" dirty="0" err="1"/>
              <a:t>Prod</a:t>
            </a:r>
            <a:r>
              <a:rPr lang="es-MX" dirty="0"/>
              <a:t>. </a:t>
            </a:r>
            <a:r>
              <a:rPr lang="es-MX" dirty="0" err="1"/>
              <a:t>Agrop</a:t>
            </a:r>
            <a:r>
              <a:rPr lang="es-MX" dirty="0"/>
              <a:t>. IESTP Cañete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79D77EB-8A9A-CDDF-9C36-FF229D88EC57}"/>
              </a:ext>
            </a:extLst>
          </p:cNvPr>
          <p:cNvSpPr txBox="1"/>
          <p:nvPr/>
        </p:nvSpPr>
        <p:spPr>
          <a:xfrm>
            <a:off x="2638088" y="1865704"/>
            <a:ext cx="923006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00B050"/>
                </a:solidFill>
              </a:rPr>
              <a:t>Garrapatas</a:t>
            </a:r>
            <a:r>
              <a:rPr lang="es-MX" dirty="0"/>
              <a:t>: Son artrópodos que se adhieren a la piel de las vacas y se alimentan de su sangre. Pueden transmitir enfermedades como la anaplasmosis y la babesiosis.</a:t>
            </a:r>
          </a:p>
          <a:p>
            <a:endParaRPr lang="es-MX" dirty="0"/>
          </a:p>
          <a:p>
            <a:r>
              <a:rPr lang="es-MX" b="1" dirty="0">
                <a:solidFill>
                  <a:srgbClr val="00B050"/>
                </a:solidFill>
              </a:rPr>
              <a:t>Piojos: </a:t>
            </a:r>
            <a:r>
              <a:rPr lang="es-MX" dirty="0"/>
              <a:t>Estos parásitos se alimentan de la sangre y causan irritación en la piel de las vacas, lo que puede provocar pérdida de peso y estrés en los animales.</a:t>
            </a:r>
          </a:p>
          <a:p>
            <a:endParaRPr lang="es-MX" dirty="0"/>
          </a:p>
          <a:p>
            <a:r>
              <a:rPr lang="es-MX" b="1" dirty="0">
                <a:solidFill>
                  <a:srgbClr val="00B050"/>
                </a:solidFill>
              </a:rPr>
              <a:t>Moscas</a:t>
            </a:r>
            <a:r>
              <a:rPr lang="es-MX" dirty="0"/>
              <a:t>: Las moscas, como las moscas del cuerno y las moscas de la cara, pueden ser una molestia para las vacas, causando irritación y estrés. Algunas especies también pueden transmitir enfermedades.</a:t>
            </a:r>
          </a:p>
          <a:p>
            <a:endParaRPr lang="es-MX" dirty="0"/>
          </a:p>
          <a:p>
            <a:r>
              <a:rPr lang="es-MX" b="1" dirty="0">
                <a:solidFill>
                  <a:srgbClr val="00B050"/>
                </a:solidFill>
              </a:rPr>
              <a:t>Ácaros: </a:t>
            </a:r>
            <a:r>
              <a:rPr lang="es-MX" dirty="0"/>
              <a:t>Hay varios tipos de ácaros que pueden afectar a las vacas, como los ácaros de la sarna y los ácaros de la sarna </a:t>
            </a:r>
            <a:r>
              <a:rPr lang="es-MX" dirty="0" err="1"/>
              <a:t>psoróptica</a:t>
            </a:r>
            <a:r>
              <a:rPr lang="es-MX" dirty="0"/>
              <a:t>. Estos parásitos pueden causar picazón intensa y pérdida de pelo en las vacas afectadas.</a:t>
            </a:r>
          </a:p>
        </p:txBody>
      </p:sp>
    </p:spTree>
    <p:extLst>
      <p:ext uri="{BB962C8B-B14F-4D97-AF65-F5344CB8AC3E}">
        <p14:creationId xmlns:p14="http://schemas.microsoft.com/office/powerpoint/2010/main" val="1086587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53AC529-34B2-67AB-4807-FD9A20292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598"/>
            <a:ext cx="12192000" cy="6850395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243FB169-03AF-975E-8E6E-1463AF1C70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C08F70-D509-2F0A-9972-C6B0B0785BB3}"/>
              </a:ext>
            </a:extLst>
          </p:cNvPr>
          <p:cNvSpPr txBox="1"/>
          <p:nvPr/>
        </p:nvSpPr>
        <p:spPr>
          <a:xfrm>
            <a:off x="561942" y="584676"/>
            <a:ext cx="7556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Control de Parásitos Externos  </a:t>
            </a:r>
            <a:endParaRPr lang="es-PE" sz="3200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DC630B00-B6D2-AC5D-EB24-40A2C56D3DB6}"/>
              </a:ext>
            </a:extLst>
          </p:cNvPr>
          <p:cNvSpPr/>
          <p:nvPr/>
        </p:nvSpPr>
        <p:spPr>
          <a:xfrm>
            <a:off x="2514" y="2271151"/>
            <a:ext cx="2454936" cy="181247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C2E823C-C039-D963-FD67-D21D79E79016}"/>
              </a:ext>
            </a:extLst>
          </p:cNvPr>
          <p:cNvSpPr txBox="1"/>
          <p:nvPr/>
        </p:nvSpPr>
        <p:spPr>
          <a:xfrm>
            <a:off x="-180638" y="2577221"/>
            <a:ext cx="3119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/>
              <a:t>Parásitos Externos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1D8463A-E17C-AEFC-C4F8-F4FFC9A442C2}"/>
              </a:ext>
            </a:extLst>
          </p:cNvPr>
          <p:cNvSpPr txBox="1"/>
          <p:nvPr/>
        </p:nvSpPr>
        <p:spPr>
          <a:xfrm>
            <a:off x="8503889" y="5699611"/>
            <a:ext cx="3645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err="1"/>
              <a:t>Mvz</a:t>
            </a:r>
            <a:r>
              <a:rPr lang="es-MX" dirty="0"/>
              <a:t>: Ilich Hams Cárdenas Mogollón </a:t>
            </a:r>
          </a:p>
          <a:p>
            <a:pPr algn="ctr"/>
            <a:r>
              <a:rPr lang="es-MX" dirty="0"/>
              <a:t>     </a:t>
            </a:r>
            <a:r>
              <a:rPr lang="es-MX" dirty="0" err="1"/>
              <a:t>Cmvp</a:t>
            </a:r>
            <a:r>
              <a:rPr lang="es-MX" dirty="0"/>
              <a:t>: 6458 </a:t>
            </a:r>
          </a:p>
          <a:p>
            <a:pPr algn="ctr"/>
            <a:r>
              <a:rPr lang="es-MX" dirty="0"/>
              <a:t>Docente: </a:t>
            </a:r>
            <a:r>
              <a:rPr lang="es-MX" dirty="0" err="1"/>
              <a:t>Prod</a:t>
            </a:r>
            <a:r>
              <a:rPr lang="es-MX" dirty="0"/>
              <a:t>. </a:t>
            </a:r>
            <a:r>
              <a:rPr lang="es-MX" dirty="0" err="1"/>
              <a:t>Agrop</a:t>
            </a:r>
            <a:r>
              <a:rPr lang="es-MX" dirty="0"/>
              <a:t>. IESTP Cañete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C3C38C6-9C5A-1052-5A17-D40C70B964D1}"/>
              </a:ext>
            </a:extLst>
          </p:cNvPr>
          <p:cNvSpPr txBox="1"/>
          <p:nvPr/>
        </p:nvSpPr>
        <p:spPr>
          <a:xfrm>
            <a:off x="2638088" y="1859339"/>
            <a:ext cx="951176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1,.</a:t>
            </a:r>
            <a:r>
              <a:rPr lang="es-MX" b="1" dirty="0">
                <a:solidFill>
                  <a:srgbClr val="FF0000"/>
                </a:solidFill>
              </a:rPr>
              <a:t>Uso de productos químicos: </a:t>
            </a:r>
            <a:r>
              <a:rPr lang="es-MX" dirty="0"/>
              <a:t>Los insecticidas y acaricidas pueden aplicarse directamente sobre las vacas o en su entorno para controlar los parásitos.</a:t>
            </a:r>
          </a:p>
          <a:p>
            <a:endParaRPr lang="es-MX" dirty="0"/>
          </a:p>
          <a:p>
            <a:r>
              <a:rPr lang="es-MX" dirty="0"/>
              <a:t>2.- </a:t>
            </a:r>
            <a:r>
              <a:rPr lang="es-MX" b="1" dirty="0">
                <a:solidFill>
                  <a:srgbClr val="FF0000"/>
                </a:solidFill>
              </a:rPr>
              <a:t>Manejo del entorno: </a:t>
            </a:r>
            <a:r>
              <a:rPr lang="es-MX" dirty="0"/>
              <a:t>Mantener limpios los corrales y eliminar los lugares donde los parásitos puedan reproducirse, como montones de estiércol, puede ayudar a reducir la población de parásitos.</a:t>
            </a:r>
          </a:p>
          <a:p>
            <a:endParaRPr lang="es-MX" dirty="0"/>
          </a:p>
          <a:p>
            <a:r>
              <a:rPr lang="es-MX" dirty="0"/>
              <a:t>3.- </a:t>
            </a:r>
            <a:r>
              <a:rPr lang="es-MX" b="1" dirty="0">
                <a:solidFill>
                  <a:srgbClr val="FF0000"/>
                </a:solidFill>
              </a:rPr>
              <a:t>Uso de productos naturales</a:t>
            </a:r>
            <a:r>
              <a:rPr lang="es-MX" dirty="0"/>
              <a:t>: Algunos productores optan por métodos más naturales, como el uso de aceites esenciales o ciertas plantas que tienen propiedades repelentes para los parásitos.</a:t>
            </a:r>
          </a:p>
          <a:p>
            <a:endParaRPr lang="es-MX" dirty="0"/>
          </a:p>
          <a:p>
            <a:r>
              <a:rPr lang="es-MX" dirty="0"/>
              <a:t>4.- </a:t>
            </a:r>
            <a:r>
              <a:rPr lang="es-MX" b="1" dirty="0">
                <a:solidFill>
                  <a:srgbClr val="FF0000"/>
                </a:solidFill>
              </a:rPr>
              <a:t>Rotación de pastoreo</a:t>
            </a:r>
            <a:r>
              <a:rPr lang="es-MX" dirty="0"/>
              <a:t>: Rotar el pastoreo puede ayudar a reducir la carga de parásitos en el medio ambiente, ya que evita que las vacas pasten continuamente en áreas contaminadas con huevos y larvas de parásitos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8329458-665D-0C27-3A19-E1B167AB5687}"/>
              </a:ext>
            </a:extLst>
          </p:cNvPr>
          <p:cNvSpPr txBox="1"/>
          <p:nvPr/>
        </p:nvSpPr>
        <p:spPr>
          <a:xfrm>
            <a:off x="1229982" y="1442272"/>
            <a:ext cx="10709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El control de los parásitos externos en las vacas se puede realizar mediante diversas medidas, que incluyen:</a:t>
            </a:r>
          </a:p>
        </p:txBody>
      </p:sp>
    </p:spTree>
    <p:extLst>
      <p:ext uri="{BB962C8B-B14F-4D97-AF65-F5344CB8AC3E}">
        <p14:creationId xmlns:p14="http://schemas.microsoft.com/office/powerpoint/2010/main" val="1752666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53AC529-34B2-67AB-4807-FD9A20292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45"/>
            <a:ext cx="12192000" cy="6850395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243FB169-03AF-975E-8E6E-1463AF1C70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C08F70-D509-2F0A-9972-C6B0B0785BB3}"/>
              </a:ext>
            </a:extLst>
          </p:cNvPr>
          <p:cNvSpPr txBox="1"/>
          <p:nvPr/>
        </p:nvSpPr>
        <p:spPr>
          <a:xfrm>
            <a:off x="3279227" y="495236"/>
            <a:ext cx="2969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Fármacos</a:t>
            </a:r>
          </a:p>
          <a:p>
            <a:pPr algn="ctr"/>
            <a:r>
              <a:rPr lang="es-E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s-PE" sz="3200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1D8463A-E17C-AEFC-C4F8-F4FFC9A442C2}"/>
              </a:ext>
            </a:extLst>
          </p:cNvPr>
          <p:cNvSpPr txBox="1"/>
          <p:nvPr/>
        </p:nvSpPr>
        <p:spPr>
          <a:xfrm>
            <a:off x="8546038" y="5917755"/>
            <a:ext cx="3645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err="1"/>
              <a:t>Mvz</a:t>
            </a:r>
            <a:r>
              <a:rPr lang="es-MX" dirty="0"/>
              <a:t>: Ilich Hams Cárdenas Mogollón </a:t>
            </a:r>
          </a:p>
          <a:p>
            <a:pPr algn="ctr"/>
            <a:r>
              <a:rPr lang="es-MX" dirty="0"/>
              <a:t>     </a:t>
            </a:r>
            <a:r>
              <a:rPr lang="es-MX" dirty="0" err="1"/>
              <a:t>Cmvp</a:t>
            </a:r>
            <a:r>
              <a:rPr lang="es-MX" dirty="0"/>
              <a:t>: 6458 </a:t>
            </a:r>
          </a:p>
          <a:p>
            <a:pPr algn="ctr"/>
            <a:r>
              <a:rPr lang="es-MX" dirty="0"/>
              <a:t>Docente: </a:t>
            </a:r>
            <a:r>
              <a:rPr lang="es-MX" dirty="0" err="1"/>
              <a:t>Prod</a:t>
            </a:r>
            <a:r>
              <a:rPr lang="es-MX" dirty="0"/>
              <a:t>. </a:t>
            </a:r>
            <a:r>
              <a:rPr lang="es-MX" dirty="0" err="1"/>
              <a:t>Agrop</a:t>
            </a:r>
            <a:r>
              <a:rPr lang="es-MX" dirty="0"/>
              <a:t>. IESTP Cañete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819F7A5C-9C8B-E174-4458-E16878A779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4083DBF0-D6CB-648F-A13B-74530AACF3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D8AC4671-B822-D49E-D743-84AC3D8D77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4F4E3AD8-9ECE-83E4-54DD-E4ECA29B85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56EA747-4F4B-3808-F13B-DFE5377072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00" r="14160" b="8832"/>
          <a:stretch/>
        </p:blipFill>
        <p:spPr>
          <a:xfrm>
            <a:off x="1192923" y="1323974"/>
            <a:ext cx="3397006" cy="459378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5EB6D82-C419-F79F-0F64-D078F238D0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r="12052" b="2797"/>
          <a:stretch/>
        </p:blipFill>
        <p:spPr>
          <a:xfrm>
            <a:off x="5943600" y="899217"/>
            <a:ext cx="5345636" cy="47547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9468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114DB-66AB-CE6F-A39B-BBC6FB7F0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698" y="365125"/>
            <a:ext cx="7846102" cy="1325563"/>
          </a:xfrm>
        </p:spPr>
        <p:txBody>
          <a:bodyPr/>
          <a:lstStyle/>
          <a:p>
            <a:pPr algn="ctr"/>
            <a:r>
              <a:rPr lang="es-ES" dirty="0">
                <a:highlight>
                  <a:srgbClr val="00FF00"/>
                </a:highlight>
              </a:rPr>
              <a:t>Mejoramiento </a:t>
            </a:r>
            <a:endParaRPr lang="es-PE" dirty="0">
              <a:highlight>
                <a:srgbClr val="00FF00"/>
              </a:highligh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592CF24-C5BD-1239-EEBB-E1DC77A01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694"/>
            <a:ext cx="12192000" cy="6850395"/>
          </a:xfrm>
          <a:prstGeom prst="rect">
            <a:avLst/>
          </a:prstGeom>
        </p:spPr>
      </p:pic>
      <p:sp>
        <p:nvSpPr>
          <p:cNvPr id="20" name="AutoShape 6">
            <a:extLst>
              <a:ext uri="{FF2B5EF4-FFF2-40B4-BE49-F238E27FC236}">
                <a16:creationId xmlns:a16="http://schemas.microsoft.com/office/drawing/2014/main" id="{2AA58F9C-4668-466A-51B4-6A77EF4131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5" name="AutoShape 12">
            <a:extLst>
              <a:ext uri="{FF2B5EF4-FFF2-40B4-BE49-F238E27FC236}">
                <a16:creationId xmlns:a16="http://schemas.microsoft.com/office/drawing/2014/main" id="{62DA4954-3F0C-C7E0-C315-96441E9553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6" name="AutoShape 14">
            <a:extLst>
              <a:ext uri="{FF2B5EF4-FFF2-40B4-BE49-F238E27FC236}">
                <a16:creationId xmlns:a16="http://schemas.microsoft.com/office/drawing/2014/main" id="{0666F336-4E74-620A-86D8-BC73E78090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D4F183A-6E91-6B40-CF80-1F90BD0DF9FD}"/>
              </a:ext>
            </a:extLst>
          </p:cNvPr>
          <p:cNvSpPr txBox="1"/>
          <p:nvPr/>
        </p:nvSpPr>
        <p:spPr>
          <a:xfrm>
            <a:off x="0" y="2622569"/>
            <a:ext cx="3710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atin typeface="Algerian" panose="04020705040A02060702" pitchFamily="82" charset="0"/>
              </a:rPr>
              <a:t>Gracias por su Atención </a:t>
            </a:r>
            <a:endParaRPr lang="es-PE" sz="3200" dirty="0">
              <a:latin typeface="Algerian" panose="04020705040A02060702" pitchFamily="8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599F94F-2C36-705C-D94D-F105B6159634}"/>
              </a:ext>
            </a:extLst>
          </p:cNvPr>
          <p:cNvSpPr txBox="1"/>
          <p:nvPr/>
        </p:nvSpPr>
        <p:spPr>
          <a:xfrm>
            <a:off x="8767482" y="5501867"/>
            <a:ext cx="35769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>
                <a:solidFill>
                  <a:srgbClr val="00B050"/>
                </a:solidFill>
              </a:rPr>
              <a:t>M.v.z</a:t>
            </a:r>
            <a:r>
              <a:rPr lang="es-ES" sz="1600" dirty="0">
                <a:solidFill>
                  <a:srgbClr val="00B050"/>
                </a:solidFill>
              </a:rPr>
              <a:t>: Ilich </a:t>
            </a:r>
            <a:r>
              <a:rPr lang="es-ES" sz="1600" dirty="0" err="1">
                <a:solidFill>
                  <a:srgbClr val="00B050"/>
                </a:solidFill>
              </a:rPr>
              <a:t>Hams</a:t>
            </a:r>
            <a:r>
              <a:rPr lang="es-ES" sz="1600" dirty="0">
                <a:solidFill>
                  <a:srgbClr val="00B050"/>
                </a:solidFill>
              </a:rPr>
              <a:t> Cárdenas Mogollón </a:t>
            </a:r>
          </a:p>
          <a:p>
            <a:pPr algn="ctr"/>
            <a:r>
              <a:rPr lang="es-ES" sz="1600" dirty="0">
                <a:solidFill>
                  <a:srgbClr val="00B050"/>
                </a:solidFill>
              </a:rPr>
              <a:t>        </a:t>
            </a:r>
            <a:r>
              <a:rPr lang="es-ES" sz="1600" dirty="0" err="1">
                <a:solidFill>
                  <a:srgbClr val="00B050"/>
                </a:solidFill>
              </a:rPr>
              <a:t>Cmvp</a:t>
            </a:r>
            <a:r>
              <a:rPr lang="es-ES" sz="1600" dirty="0">
                <a:solidFill>
                  <a:srgbClr val="00B050"/>
                </a:solidFill>
              </a:rPr>
              <a:t>: 6458</a:t>
            </a:r>
          </a:p>
          <a:p>
            <a:pPr algn="ctr"/>
            <a:r>
              <a:rPr lang="es-ES" sz="1600" dirty="0">
                <a:solidFill>
                  <a:srgbClr val="00B050"/>
                </a:solidFill>
              </a:rPr>
              <a:t>Correo: </a:t>
            </a:r>
            <a:r>
              <a:rPr lang="es-ES" sz="1600" dirty="0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hansselvas1@gmail.com</a:t>
            </a:r>
            <a:endParaRPr lang="es-ES" sz="1600" dirty="0">
              <a:solidFill>
                <a:srgbClr val="00B050"/>
              </a:solidFill>
            </a:endParaRPr>
          </a:p>
          <a:p>
            <a:pPr algn="ctr"/>
            <a:r>
              <a:rPr lang="es-ES" sz="1600" dirty="0">
                <a:solidFill>
                  <a:srgbClr val="00B050"/>
                </a:solidFill>
              </a:rPr>
              <a:t>Celular : 953980783</a:t>
            </a:r>
          </a:p>
          <a:p>
            <a:pPr algn="ctr"/>
            <a:r>
              <a:rPr lang="es-ES" sz="1600" dirty="0">
                <a:solidFill>
                  <a:srgbClr val="00B050"/>
                </a:solidFill>
              </a:rPr>
              <a:t>Docente: IESTP Cañete</a:t>
            </a:r>
            <a:endParaRPr lang="es-PE" sz="1600" dirty="0">
              <a:solidFill>
                <a:srgbClr val="00B050"/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A7131288-2323-7A09-2A3C-4C3F34D5B7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F97D5EE-479D-13BC-8BDE-7486C48575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261" b="29700"/>
          <a:stretch/>
        </p:blipFill>
        <p:spPr>
          <a:xfrm>
            <a:off x="3406071" y="1885795"/>
            <a:ext cx="5989458" cy="48021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7623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53AC529-34B2-67AB-4807-FD9A20292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"/>
            <a:ext cx="12192000" cy="6850395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243FB169-03AF-975E-8E6E-1463AF1C70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5AF370B-4205-B9F2-294D-35F1190A6D25}"/>
              </a:ext>
            </a:extLst>
          </p:cNvPr>
          <p:cNvSpPr txBox="1"/>
          <p:nvPr/>
        </p:nvSpPr>
        <p:spPr>
          <a:xfrm>
            <a:off x="9872205" y="6115533"/>
            <a:ext cx="23197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Mvz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_ Ilich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Hams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Cárdenas Mogollón</a:t>
            </a:r>
          </a:p>
          <a:p>
            <a:pPr algn="ctr"/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            CMVP: 6458</a:t>
            </a:r>
          </a:p>
          <a:p>
            <a:pPr algn="ctr"/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 Docente: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Prod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Agrop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. IESTP C </a:t>
            </a:r>
            <a:endParaRPr lang="es-PE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AEA216A-A0EE-E4AB-ABE6-056F0849842F}"/>
              </a:ext>
            </a:extLst>
          </p:cNvPr>
          <p:cNvSpPr txBox="1"/>
          <p:nvPr/>
        </p:nvSpPr>
        <p:spPr>
          <a:xfrm>
            <a:off x="521568" y="1060965"/>
            <a:ext cx="10844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0" dirty="0">
                <a:effectLst/>
                <a:latin typeface="Söhne"/>
              </a:rPr>
              <a:t>Bolos</a:t>
            </a:r>
            <a:r>
              <a:rPr lang="es-MX" b="0" i="0" dirty="0">
                <a:effectLst/>
                <a:latin typeface="Söhne"/>
              </a:rPr>
              <a:t>: Los bolos son formas sólidas de medicamentos o suplementos que se administran oralmente al animal. Estos bolos pueden contener ingredientes como antibióticos, vitaminas, minerales o cualquier otro agente terapéutico necesario para tratar o prevenir enfermedades o mejorar la salud del animal.</a:t>
            </a:r>
            <a:endParaRPr lang="es-MX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6648C64-FD4D-BE61-30E9-EC56774598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64B20056-CF9D-A5FD-59F6-9BA2E1BD15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595725D-A1C7-9665-1D02-8AE6212D3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95" y="2190156"/>
            <a:ext cx="5413205" cy="4294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079FF39-F8E0-1D2F-3A65-7D5A472D8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559" y="2363363"/>
            <a:ext cx="4615543" cy="3605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7389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53AC529-34B2-67AB-4807-FD9A20292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"/>
            <a:ext cx="12192000" cy="6850395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243FB169-03AF-975E-8E6E-1463AF1C70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5AF370B-4205-B9F2-294D-35F1190A6D25}"/>
              </a:ext>
            </a:extLst>
          </p:cNvPr>
          <p:cNvSpPr txBox="1"/>
          <p:nvPr/>
        </p:nvSpPr>
        <p:spPr>
          <a:xfrm>
            <a:off x="10063843" y="6133756"/>
            <a:ext cx="23197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Mvz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_ Ilich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Hams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Cárdenas Mogollón</a:t>
            </a:r>
          </a:p>
          <a:p>
            <a:pPr algn="ctr"/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            CMVP: 6458</a:t>
            </a:r>
          </a:p>
          <a:p>
            <a:pPr algn="ctr"/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 Docente: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Prod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Agrop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. IESTP C </a:t>
            </a:r>
            <a:endParaRPr lang="es-PE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AEA216A-A0EE-E4AB-ABE6-056F0849842F}"/>
              </a:ext>
            </a:extLst>
          </p:cNvPr>
          <p:cNvSpPr txBox="1"/>
          <p:nvPr/>
        </p:nvSpPr>
        <p:spPr>
          <a:xfrm>
            <a:off x="521568" y="738681"/>
            <a:ext cx="10026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administración de líquidos generalmente se realiza utilizando una botella dosificadora o una sonda gástrica, según la cantidad y la frecuencia de administración requeridas.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6648C64-FD4D-BE61-30E9-EC56774598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64B20056-CF9D-A5FD-59F6-9BA2E1BD15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076" name="Picture 4" descr="Siga estas instrucciones para usar una sonda esofágica en terneros ...">
            <a:extLst>
              <a:ext uri="{FF2B5EF4-FFF2-40B4-BE49-F238E27FC236}">
                <a16:creationId xmlns:a16="http://schemas.microsoft.com/office/drawing/2014/main" id="{1A458E55-7B82-4E5C-EF2F-D8D3FA008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843" y="1371599"/>
            <a:ext cx="5176157" cy="53557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ómo utilizar una sonda para la administración de un calostro">
            <a:hlinkClick r:id="" action="ppaction://media"/>
            <a:extLst>
              <a:ext uri="{FF2B5EF4-FFF2-40B4-BE49-F238E27FC236}">
                <a16:creationId xmlns:a16="http://schemas.microsoft.com/office/drawing/2014/main" id="{43489DF3-57E1-E544-7B34-988AE1D254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1754344"/>
            <a:ext cx="6519405" cy="40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1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53AC529-34B2-67AB-4807-FD9A20292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"/>
            <a:ext cx="12192000" cy="6850395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243FB169-03AF-975E-8E6E-1463AF1C70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5AF370B-4205-B9F2-294D-35F1190A6D25}"/>
              </a:ext>
            </a:extLst>
          </p:cNvPr>
          <p:cNvSpPr txBox="1"/>
          <p:nvPr/>
        </p:nvSpPr>
        <p:spPr>
          <a:xfrm>
            <a:off x="10063843" y="6133756"/>
            <a:ext cx="23197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Mvz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_ Ilich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Hams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Cárdenas Mogollón</a:t>
            </a:r>
          </a:p>
          <a:p>
            <a:pPr algn="ctr"/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            CMVP: 6458</a:t>
            </a:r>
          </a:p>
          <a:p>
            <a:pPr algn="ctr"/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 Docente: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Prod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Agrop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. IESTP C </a:t>
            </a:r>
            <a:endParaRPr lang="es-PE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AEA216A-A0EE-E4AB-ABE6-056F0849842F}"/>
              </a:ext>
            </a:extLst>
          </p:cNvPr>
          <p:cNvSpPr txBox="1"/>
          <p:nvPr/>
        </p:nvSpPr>
        <p:spPr>
          <a:xfrm>
            <a:off x="521568" y="738681"/>
            <a:ext cx="1002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liquida 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6648C64-FD4D-BE61-30E9-EC56774598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64B20056-CF9D-A5FD-59F6-9BA2E1BD15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076" name="Picture 4" descr="Siga estas instrucciones para usar una sonda esofágica en terneros ...">
            <a:extLst>
              <a:ext uri="{FF2B5EF4-FFF2-40B4-BE49-F238E27FC236}">
                <a16:creationId xmlns:a16="http://schemas.microsoft.com/office/drawing/2014/main" id="{1A458E55-7B82-4E5C-EF2F-D8D3FA008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29" y="2640822"/>
            <a:ext cx="4247135" cy="39922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28ABA57-E99A-C85B-71F9-11334782CA89}"/>
              </a:ext>
            </a:extLst>
          </p:cNvPr>
          <p:cNvSpPr txBox="1"/>
          <p:nvPr/>
        </p:nvSpPr>
        <p:spPr>
          <a:xfrm>
            <a:off x="449673" y="1388915"/>
            <a:ext cx="127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Calostro: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C02E63D-E0CB-D6D3-536A-958BA9BAA211}"/>
              </a:ext>
            </a:extLst>
          </p:cNvPr>
          <p:cNvSpPr txBox="1"/>
          <p:nvPr/>
        </p:nvSpPr>
        <p:spPr>
          <a:xfrm>
            <a:off x="0" y="1858710"/>
            <a:ext cx="6660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0" dirty="0">
                <a:effectLst/>
                <a:latin typeface="Söhne"/>
              </a:rPr>
              <a:t>El calostro es fundamental para el sistema inmunológico del neonato, ya que le proporciona defensas contra enfermedades y ayuda a establecer una flora intestinal saludable.</a:t>
            </a:r>
            <a:endParaRPr lang="es-MX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7B5FC4A-984D-F957-24B3-7DE5E4C9DB59}"/>
              </a:ext>
            </a:extLst>
          </p:cNvPr>
          <p:cNvSpPr txBox="1"/>
          <p:nvPr/>
        </p:nvSpPr>
        <p:spPr>
          <a:xfrm>
            <a:off x="5510324" y="3457575"/>
            <a:ext cx="6523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0" dirty="0">
                <a:solidFill>
                  <a:schemeClr val="accent1"/>
                </a:solidFill>
                <a:effectLst/>
                <a:latin typeface="Söhne"/>
              </a:rPr>
              <a:t>Se recomienda que los terneros reciban calostro de calidad en las primeras seis horas de vida, preferiblemente dentro de las primeras dos horas</a:t>
            </a:r>
            <a:endParaRPr lang="es-MX" b="1" dirty="0">
              <a:solidFill>
                <a:schemeClr val="accent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8C6EA12-06A5-975D-0A7E-11037DA8D40E}"/>
              </a:ext>
            </a:extLst>
          </p:cNvPr>
          <p:cNvSpPr txBox="1"/>
          <p:nvPr/>
        </p:nvSpPr>
        <p:spPr>
          <a:xfrm>
            <a:off x="5510323" y="4462952"/>
            <a:ext cx="6523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chemeClr val="accent4">
                    <a:lumMod val="50000"/>
                  </a:schemeClr>
                </a:solidFill>
                <a:latin typeface="Söhne"/>
              </a:rPr>
              <a:t>S</a:t>
            </a:r>
            <a:r>
              <a:rPr lang="es-MX" b="1" i="0" dirty="0">
                <a:solidFill>
                  <a:schemeClr val="accent4">
                    <a:lumMod val="50000"/>
                  </a:schemeClr>
                </a:solidFill>
                <a:effectLst/>
                <a:latin typeface="Söhne"/>
              </a:rPr>
              <a:t>e recomienda que un ternero reciba al menos el 10% de su peso corporal en calostro durante las primeras </a:t>
            </a:r>
            <a:endParaRPr lang="es-MX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D303528-85ED-646B-508A-F4C3353B79DF}"/>
              </a:ext>
            </a:extLst>
          </p:cNvPr>
          <p:cNvSpPr txBox="1"/>
          <p:nvPr/>
        </p:nvSpPr>
        <p:spPr>
          <a:xfrm>
            <a:off x="4914901" y="5132865"/>
            <a:ext cx="7118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92D050"/>
                </a:solidFill>
                <a:latin typeface="Söhne"/>
              </a:rPr>
              <a:t>L</a:t>
            </a:r>
            <a:r>
              <a:rPr lang="es-MX" b="1" i="0" dirty="0">
                <a:solidFill>
                  <a:srgbClr val="92D050"/>
                </a:solidFill>
                <a:effectLst/>
                <a:latin typeface="Söhne"/>
              </a:rPr>
              <a:t>a calidad del calostro en vacunos depende de una combinación de factores que incluyen la salud y la nutrición de la vaca, el momento de la extracción, el manejo adecuado y, en algunos casos, factores genéticos.</a:t>
            </a:r>
            <a:endParaRPr lang="es-MX" b="1" dirty="0">
              <a:solidFill>
                <a:srgbClr val="92D050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32A6C96-2AAC-6C15-51B5-25ACA12D40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42" r="12145" b="10043"/>
          <a:stretch/>
        </p:blipFill>
        <p:spPr>
          <a:xfrm>
            <a:off x="8523514" y="801806"/>
            <a:ext cx="3479143" cy="27023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5938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53AC529-34B2-67AB-4807-FD9A20292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"/>
            <a:ext cx="12192000" cy="6850395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243FB169-03AF-975E-8E6E-1463AF1C70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5AF370B-4205-B9F2-294D-35F1190A6D25}"/>
              </a:ext>
            </a:extLst>
          </p:cNvPr>
          <p:cNvSpPr txBox="1"/>
          <p:nvPr/>
        </p:nvSpPr>
        <p:spPr>
          <a:xfrm>
            <a:off x="8406250" y="5934670"/>
            <a:ext cx="3727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Mvz</a:t>
            </a:r>
            <a:r>
              <a:rPr lang="es-ES" dirty="0"/>
              <a:t>_ Ilich </a:t>
            </a:r>
            <a:r>
              <a:rPr lang="es-ES" dirty="0" err="1"/>
              <a:t>Hams</a:t>
            </a:r>
            <a:r>
              <a:rPr lang="es-ES" dirty="0"/>
              <a:t> Cárdenas Mogollón</a:t>
            </a:r>
          </a:p>
          <a:p>
            <a:pPr algn="ctr"/>
            <a:r>
              <a:rPr lang="es-ES" dirty="0"/>
              <a:t>             CMVP: 6458</a:t>
            </a:r>
          </a:p>
          <a:p>
            <a:pPr algn="ctr"/>
            <a:r>
              <a:rPr lang="es-ES" dirty="0"/>
              <a:t>  Docente: </a:t>
            </a:r>
            <a:r>
              <a:rPr lang="es-ES" dirty="0" err="1"/>
              <a:t>Prod</a:t>
            </a:r>
            <a:r>
              <a:rPr lang="es-ES" dirty="0"/>
              <a:t>. </a:t>
            </a:r>
            <a:r>
              <a:rPr lang="es-ES" dirty="0" err="1"/>
              <a:t>Agrop</a:t>
            </a:r>
            <a:r>
              <a:rPr lang="es-ES" dirty="0"/>
              <a:t>. IESTP C </a:t>
            </a:r>
            <a:endParaRPr lang="es-PE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AEA216A-A0EE-E4AB-ABE6-056F0849842F}"/>
              </a:ext>
            </a:extLst>
          </p:cNvPr>
          <p:cNvSpPr txBox="1"/>
          <p:nvPr/>
        </p:nvSpPr>
        <p:spPr>
          <a:xfrm>
            <a:off x="1574837" y="1358759"/>
            <a:ext cx="37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111111"/>
                </a:solidFill>
                <a:highlight>
                  <a:srgbClr val="FFFFFF"/>
                </a:highlight>
                <a:latin typeface="Roboto" panose="020F0502020204030204" pitchFamily="2" charset="0"/>
              </a:rPr>
              <a:t>Aplicación de Imán – Intraruminal </a:t>
            </a:r>
            <a:endParaRPr lang="es-MX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AD2D49B-4255-0F08-F9AD-BBEAE4723E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22DC120-48E0-AD5E-3B18-7991434D25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30" t="6428" b="19646"/>
          <a:stretch/>
        </p:blipFill>
        <p:spPr>
          <a:xfrm>
            <a:off x="650471" y="2034755"/>
            <a:ext cx="4545323" cy="3950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F738BCD-FA01-CA53-8383-DA2416A24A3F}"/>
              </a:ext>
            </a:extLst>
          </p:cNvPr>
          <p:cNvSpPr txBox="1"/>
          <p:nvPr/>
        </p:nvSpPr>
        <p:spPr>
          <a:xfrm>
            <a:off x="7758772" y="1350970"/>
            <a:ext cx="2021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Vitaminas – Calcios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25D2866-0E3E-A5AA-F3DB-8A7C4D47B3C4}"/>
              </a:ext>
            </a:extLst>
          </p:cNvPr>
          <p:cNvSpPr txBox="1"/>
          <p:nvPr/>
        </p:nvSpPr>
        <p:spPr>
          <a:xfrm>
            <a:off x="6096001" y="1720302"/>
            <a:ext cx="5291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0" i="0" dirty="0">
                <a:solidFill>
                  <a:srgbClr val="00B050"/>
                </a:solidFill>
                <a:effectLst/>
                <a:latin typeface="Arial Nova" panose="020F0502020204030204" pitchFamily="34" charset="0"/>
              </a:rPr>
              <a:t>Cloruro de magnesio, oxido de magnesio, formiato de calcio.</a:t>
            </a:r>
            <a:br>
              <a:rPr lang="es-MX" dirty="0">
                <a:solidFill>
                  <a:srgbClr val="00B050"/>
                </a:solidFill>
                <a:latin typeface="Arial Nova" panose="020F0502020204030204" pitchFamily="34" charset="0"/>
              </a:rPr>
            </a:br>
            <a:r>
              <a:rPr lang="es-MX" b="0" i="0" dirty="0">
                <a:solidFill>
                  <a:srgbClr val="00B050"/>
                </a:solidFill>
                <a:effectLst/>
                <a:latin typeface="Arial Nova" panose="020F0502020204030204" pitchFamily="34" charset="0"/>
              </a:rPr>
              <a:t>Un bolo contiene 44,0 g de calcio y 6,0 g de magnesio</a:t>
            </a:r>
            <a:endParaRPr lang="es-MX" dirty="0">
              <a:solidFill>
                <a:srgbClr val="00B050"/>
              </a:solidFill>
              <a:latin typeface="Arial Nova" panose="020F050202020403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9F2F4E1-6737-C77F-A3C2-1DA0067AF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206" y="2920631"/>
            <a:ext cx="4085811" cy="293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71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53AC529-34B2-67AB-4807-FD9A20292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598"/>
            <a:ext cx="12192000" cy="6850395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243FB169-03AF-975E-8E6E-1463AF1C70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C08F70-D509-2F0A-9972-C6B0B0785BB3}"/>
              </a:ext>
            </a:extLst>
          </p:cNvPr>
          <p:cNvSpPr txBox="1"/>
          <p:nvPr/>
        </p:nvSpPr>
        <p:spPr>
          <a:xfrm>
            <a:off x="3206771" y="549240"/>
            <a:ext cx="7556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Control de Parásitos Internos y Externos  </a:t>
            </a:r>
            <a:endParaRPr lang="es-PE" sz="3200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B32CCD5-9DBA-77AD-D2E1-C0A17248C8DD}"/>
              </a:ext>
            </a:extLst>
          </p:cNvPr>
          <p:cNvSpPr txBox="1"/>
          <p:nvPr/>
        </p:nvSpPr>
        <p:spPr>
          <a:xfrm>
            <a:off x="75905" y="1500445"/>
            <a:ext cx="5551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latin typeface="Söhne"/>
              </a:rPr>
              <a:t>F</a:t>
            </a:r>
            <a:r>
              <a:rPr lang="es-MX" sz="2000" b="1" i="0" dirty="0">
                <a:effectLst/>
                <a:latin typeface="Söhne"/>
              </a:rPr>
              <a:t>undamental para garantizar su Salud y Bienestar</a:t>
            </a:r>
            <a:endParaRPr lang="es-PE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61FB7E3-6DC5-45A5-C587-AD42C4465B08}"/>
              </a:ext>
            </a:extLst>
          </p:cNvPr>
          <p:cNvSpPr txBox="1"/>
          <p:nvPr/>
        </p:nvSpPr>
        <p:spPr>
          <a:xfrm>
            <a:off x="8998" y="2039843"/>
            <a:ext cx="8175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1.- </a:t>
            </a:r>
            <a:r>
              <a:rPr lang="es-MX" b="1" dirty="0">
                <a:solidFill>
                  <a:srgbClr val="FF0000"/>
                </a:solidFill>
              </a:rPr>
              <a:t>Desparasitación Regular:  </a:t>
            </a:r>
            <a:r>
              <a:rPr lang="es-MX" dirty="0"/>
              <a:t>la frecuencia y medicamentos va depender del tipo de parásitos presentes y condiciones del animal.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5810B73-4F53-6685-0731-6AA04022B4BF}"/>
              </a:ext>
            </a:extLst>
          </p:cNvPr>
          <p:cNvSpPr txBox="1"/>
          <p:nvPr/>
        </p:nvSpPr>
        <p:spPr>
          <a:xfrm>
            <a:off x="8999" y="2763387"/>
            <a:ext cx="810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2.- </a:t>
            </a:r>
            <a:r>
              <a:rPr lang="es-MX" b="1" dirty="0">
                <a:solidFill>
                  <a:srgbClr val="FF0000"/>
                </a:solidFill>
              </a:rPr>
              <a:t>Rotación de Productos</a:t>
            </a:r>
            <a:r>
              <a:rPr lang="es-MX" dirty="0"/>
              <a:t>: Cambiar de antiparasitario cada cierto tiempo para evitar la resistencia.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6194AB0-8CC7-A513-C95B-1E831DA7247F}"/>
              </a:ext>
            </a:extLst>
          </p:cNvPr>
          <p:cNvSpPr txBox="1"/>
          <p:nvPr/>
        </p:nvSpPr>
        <p:spPr>
          <a:xfrm>
            <a:off x="75905" y="3632878"/>
            <a:ext cx="810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/>
              <a:t>3.- </a:t>
            </a:r>
            <a:r>
              <a:rPr lang="es-MX" b="1" dirty="0">
                <a:solidFill>
                  <a:srgbClr val="FF0000"/>
                </a:solidFill>
              </a:rPr>
              <a:t>Manejo del Pastoreo:  </a:t>
            </a:r>
            <a:r>
              <a:rPr lang="es-MX" b="1" dirty="0"/>
              <a:t>Control del pastoreo ayuda recudir la exposición de los animales a los parásitos, rotar pastizales y mantener un buen manejo del estiércol ayuda a minimizar la carga parasitaria en el ambiente.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7C2AD3E-C074-85E2-935C-91A182E8862E}"/>
              </a:ext>
            </a:extLst>
          </p:cNvPr>
          <p:cNvSpPr txBox="1"/>
          <p:nvPr/>
        </p:nvSpPr>
        <p:spPr>
          <a:xfrm>
            <a:off x="-28955" y="4659846"/>
            <a:ext cx="8816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4.- </a:t>
            </a:r>
            <a:r>
              <a:rPr lang="es-MX" b="1" dirty="0">
                <a:solidFill>
                  <a:srgbClr val="FF0000"/>
                </a:solidFill>
              </a:rPr>
              <a:t>Monitoreo Fecal</a:t>
            </a:r>
            <a:r>
              <a:rPr lang="es-MX" dirty="0"/>
              <a:t>: Realizar análisis de heces periódicas ayuda a determinar la carga parasitaria y ajustar el programa de desparasitación.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DC630B00-B6D2-AC5D-EB24-40A2C56D3DB6}"/>
              </a:ext>
            </a:extLst>
          </p:cNvPr>
          <p:cNvSpPr/>
          <p:nvPr/>
        </p:nvSpPr>
        <p:spPr>
          <a:xfrm>
            <a:off x="8313631" y="2416629"/>
            <a:ext cx="3802464" cy="181247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C2E823C-C039-D963-FD67-D21D79E79016}"/>
              </a:ext>
            </a:extLst>
          </p:cNvPr>
          <p:cNvSpPr txBox="1"/>
          <p:nvPr/>
        </p:nvSpPr>
        <p:spPr>
          <a:xfrm>
            <a:off x="8546038" y="2809553"/>
            <a:ext cx="3119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/>
              <a:t>Parásitos Internos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1D8463A-E17C-AEFC-C4F8-F4FFC9A442C2}"/>
              </a:ext>
            </a:extLst>
          </p:cNvPr>
          <p:cNvSpPr txBox="1"/>
          <p:nvPr/>
        </p:nvSpPr>
        <p:spPr>
          <a:xfrm>
            <a:off x="8546038" y="5917755"/>
            <a:ext cx="3645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err="1"/>
              <a:t>Mvz</a:t>
            </a:r>
            <a:r>
              <a:rPr lang="es-MX" dirty="0"/>
              <a:t>: Ilich Hams Cárdenas Mogollón </a:t>
            </a:r>
          </a:p>
          <a:p>
            <a:pPr algn="ctr"/>
            <a:r>
              <a:rPr lang="es-MX" dirty="0"/>
              <a:t>     </a:t>
            </a:r>
            <a:r>
              <a:rPr lang="es-MX" dirty="0" err="1"/>
              <a:t>Cmvp</a:t>
            </a:r>
            <a:r>
              <a:rPr lang="es-MX" dirty="0"/>
              <a:t>: 6458 </a:t>
            </a:r>
          </a:p>
          <a:p>
            <a:pPr algn="ctr"/>
            <a:r>
              <a:rPr lang="es-MX" dirty="0"/>
              <a:t>Docente: </a:t>
            </a:r>
            <a:r>
              <a:rPr lang="es-MX" dirty="0" err="1"/>
              <a:t>Prod</a:t>
            </a:r>
            <a:r>
              <a:rPr lang="es-MX" dirty="0"/>
              <a:t>. </a:t>
            </a:r>
            <a:r>
              <a:rPr lang="es-MX" dirty="0" err="1"/>
              <a:t>Agrop</a:t>
            </a:r>
            <a:r>
              <a:rPr lang="es-MX" dirty="0"/>
              <a:t>. IESTP Cañete</a:t>
            </a:r>
          </a:p>
        </p:txBody>
      </p:sp>
    </p:spTree>
    <p:extLst>
      <p:ext uri="{BB962C8B-B14F-4D97-AF65-F5344CB8AC3E}">
        <p14:creationId xmlns:p14="http://schemas.microsoft.com/office/powerpoint/2010/main" val="3946441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169286-8C7D-C153-AFBB-4F9B09665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12912C5-7735-E6EF-6A2C-426C970F7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1F4D145-78B4-92F0-A5AA-F3D8EA987A30}"/>
              </a:ext>
            </a:extLst>
          </p:cNvPr>
          <p:cNvSpPr txBox="1"/>
          <p:nvPr/>
        </p:nvSpPr>
        <p:spPr>
          <a:xfrm>
            <a:off x="8406250" y="5934670"/>
            <a:ext cx="3727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Mvz</a:t>
            </a:r>
            <a:r>
              <a:rPr lang="es-ES" dirty="0"/>
              <a:t>_ Ilich </a:t>
            </a:r>
            <a:r>
              <a:rPr lang="es-ES" dirty="0" err="1"/>
              <a:t>Hams</a:t>
            </a:r>
            <a:r>
              <a:rPr lang="es-ES" dirty="0"/>
              <a:t> Cárdenas Mogollón</a:t>
            </a:r>
          </a:p>
          <a:p>
            <a:pPr algn="ctr"/>
            <a:r>
              <a:rPr lang="es-ES" dirty="0"/>
              <a:t>             CMVP: 6458</a:t>
            </a:r>
          </a:p>
          <a:p>
            <a:pPr algn="ctr"/>
            <a:r>
              <a:rPr lang="es-ES" dirty="0"/>
              <a:t>  Docente: </a:t>
            </a:r>
            <a:r>
              <a:rPr lang="es-ES" dirty="0" err="1"/>
              <a:t>Prod</a:t>
            </a:r>
            <a:r>
              <a:rPr lang="es-ES" dirty="0"/>
              <a:t>. </a:t>
            </a:r>
            <a:r>
              <a:rPr lang="es-ES" dirty="0" err="1"/>
              <a:t>Agrop</a:t>
            </a:r>
            <a:r>
              <a:rPr lang="es-ES" dirty="0"/>
              <a:t>. IESTP C </a:t>
            </a:r>
            <a:endParaRPr lang="es-PE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8EE864B-64EF-C3A1-1BD6-D1EA6E85B3B3}"/>
              </a:ext>
            </a:extLst>
          </p:cNvPr>
          <p:cNvSpPr txBox="1"/>
          <p:nvPr/>
        </p:nvSpPr>
        <p:spPr>
          <a:xfrm>
            <a:off x="161869" y="964510"/>
            <a:ext cx="8802516" cy="4928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s-MX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Nematodos gastrointestinales:</a:t>
            </a:r>
            <a:r>
              <a:rPr lang="es-MX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Estos incluyen especies como Ostertagia </a:t>
            </a:r>
            <a:r>
              <a:rPr lang="es-MX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ostertagi</a:t>
            </a:r>
            <a:r>
              <a:rPr lang="es-MX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(morera del estómago), Haemonchus </a:t>
            </a:r>
            <a:r>
              <a:rPr lang="es-MX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placei</a:t>
            </a:r>
            <a:r>
              <a:rPr lang="es-MX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(gusano de la sangre), Cooperia </a:t>
            </a:r>
            <a:r>
              <a:rPr lang="es-MX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es-MX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., Trichostrongylus </a:t>
            </a:r>
            <a:r>
              <a:rPr lang="es-MX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es-MX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., y Oesophagostomum </a:t>
            </a:r>
            <a:r>
              <a:rPr lang="es-MX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es-MX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Estos parásitos pueden causar problemas de salud graves, </a:t>
            </a:r>
            <a:r>
              <a:rPr lang="es-MX" sz="1600" b="1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como anemia, pérdida de peso y diarrea.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s-MX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Nematodos pulmonares:</a:t>
            </a:r>
            <a:r>
              <a:rPr lang="es-MX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Dictyocaulus viviparus es el principal nematodo pulmonar que afecta al ganado vacuno. Causa una enfermedad conocida como dictiocaulosis o </a:t>
            </a:r>
            <a:r>
              <a:rPr lang="es-MX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bronquitis verminosa</a:t>
            </a:r>
            <a:r>
              <a:rPr lang="es-MX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1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 se caracteriza por tos, dificultad respiratoria y descarga nasal.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s-MX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Cestodos:</a:t>
            </a:r>
            <a:r>
              <a:rPr lang="es-MX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Taenia saginata y Taenia saginata asiática son tenías comunes en el ganado vacuno. </a:t>
            </a:r>
            <a:r>
              <a:rPr lang="es-MX" sz="16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Estos parásitos pueden infectar el intestino delgado y, en casos graves, pueden causar obstrucciones intestinales</a:t>
            </a:r>
            <a:r>
              <a:rPr lang="es-MX" sz="16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s-MX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Trematodos hepáticos:</a:t>
            </a:r>
            <a:r>
              <a:rPr lang="es-MX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Fasciola hepatica es un trematodo hepático que infecta al ganado vacuno. Las larvas de este parásito pueden migrar a través del hígado, causando daño hepático y provocando una enfermedad </a:t>
            </a:r>
            <a:r>
              <a:rPr lang="es-MX" sz="16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conocida como fasciolosis</a:t>
            </a:r>
            <a:r>
              <a:rPr lang="es-MX" sz="20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09D9BC5-F9B8-5C3A-3A76-AAD527ECB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517" y="2055813"/>
            <a:ext cx="3227614" cy="3463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55CDD7F-4163-A701-FEDA-9292261BDEE0}"/>
              </a:ext>
            </a:extLst>
          </p:cNvPr>
          <p:cNvSpPr txBox="1"/>
          <p:nvPr/>
        </p:nvSpPr>
        <p:spPr>
          <a:xfrm>
            <a:off x="9459387" y="1435057"/>
            <a:ext cx="2075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Parásitos Internos  </a:t>
            </a:r>
          </a:p>
        </p:txBody>
      </p:sp>
    </p:spTree>
    <p:extLst>
      <p:ext uri="{BB962C8B-B14F-4D97-AF65-F5344CB8AC3E}">
        <p14:creationId xmlns:p14="http://schemas.microsoft.com/office/powerpoint/2010/main" val="1404380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53AC529-34B2-67AB-4807-FD9A20292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598"/>
            <a:ext cx="12192000" cy="6850395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243FB169-03AF-975E-8E6E-1463AF1C70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C08F70-D509-2F0A-9972-C6B0B0785BB3}"/>
              </a:ext>
            </a:extLst>
          </p:cNvPr>
          <p:cNvSpPr txBox="1"/>
          <p:nvPr/>
        </p:nvSpPr>
        <p:spPr>
          <a:xfrm>
            <a:off x="2209927" y="428907"/>
            <a:ext cx="5551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Control de Parásitos Internos   </a:t>
            </a:r>
            <a:endParaRPr lang="es-PE" sz="3200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5810B73-4F53-6685-0731-6AA04022B4BF}"/>
              </a:ext>
            </a:extLst>
          </p:cNvPr>
          <p:cNvSpPr txBox="1"/>
          <p:nvPr/>
        </p:nvSpPr>
        <p:spPr>
          <a:xfrm>
            <a:off x="15847" y="2618020"/>
            <a:ext cx="537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1.- </a:t>
            </a:r>
            <a:r>
              <a:rPr lang="es-MX" b="1" dirty="0" err="1">
                <a:solidFill>
                  <a:srgbClr val="FF0000"/>
                </a:solidFill>
              </a:rPr>
              <a:t>Trichostrongylus</a:t>
            </a:r>
            <a:r>
              <a:rPr lang="es-MX" dirty="0"/>
              <a:t>:  Órgano que afectan</a:t>
            </a:r>
            <a:r>
              <a:rPr lang="es-MX" b="1" dirty="0"/>
              <a:t> Estomago (Cuajar), También intestino delgado.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6194AB0-8CC7-A513-C95B-1E831DA7247F}"/>
              </a:ext>
            </a:extLst>
          </p:cNvPr>
          <p:cNvSpPr txBox="1"/>
          <p:nvPr/>
        </p:nvSpPr>
        <p:spPr>
          <a:xfrm>
            <a:off x="118282" y="3531112"/>
            <a:ext cx="53875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rgbClr val="FF0000"/>
                </a:solidFill>
              </a:rPr>
              <a:t>1 - 1.- Control químico :  </a:t>
            </a:r>
            <a:r>
              <a:rPr lang="es-MX" b="1" dirty="0"/>
              <a:t>Los benzimidazoles (palbendazol, febendazol, oxfendazol). Levamisol y las Tetrahidropirimidas (Pirantel y Morante) controlan los gusanos adultos de este nematode. </a:t>
            </a:r>
          </a:p>
          <a:p>
            <a:pPr algn="just"/>
            <a:r>
              <a:rPr lang="es-MX" b="1" dirty="0"/>
              <a:t>La mayoría de los Endectocidas .- Abamectina, Doramectina, ivermectina, moxidectina, eficaces contra los adultos y contra larvas.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1D8463A-E17C-AEFC-C4F8-F4FFC9A442C2}"/>
              </a:ext>
            </a:extLst>
          </p:cNvPr>
          <p:cNvSpPr txBox="1"/>
          <p:nvPr/>
        </p:nvSpPr>
        <p:spPr>
          <a:xfrm>
            <a:off x="8546038" y="5917755"/>
            <a:ext cx="3645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err="1"/>
              <a:t>Mvz</a:t>
            </a:r>
            <a:r>
              <a:rPr lang="es-MX" dirty="0"/>
              <a:t>: Ilich Hams Cárdenas Mogollón </a:t>
            </a:r>
          </a:p>
          <a:p>
            <a:pPr algn="ctr"/>
            <a:r>
              <a:rPr lang="es-MX" dirty="0"/>
              <a:t>     </a:t>
            </a:r>
            <a:r>
              <a:rPr lang="es-MX" dirty="0" err="1"/>
              <a:t>Cmvp</a:t>
            </a:r>
            <a:r>
              <a:rPr lang="es-MX" dirty="0"/>
              <a:t>: 6458 </a:t>
            </a:r>
          </a:p>
          <a:p>
            <a:pPr algn="ctr"/>
            <a:r>
              <a:rPr lang="es-MX" dirty="0"/>
              <a:t>Docente: </a:t>
            </a:r>
            <a:r>
              <a:rPr lang="es-MX" dirty="0" err="1"/>
              <a:t>Prod</a:t>
            </a:r>
            <a:r>
              <a:rPr lang="es-MX" dirty="0"/>
              <a:t>. </a:t>
            </a:r>
            <a:r>
              <a:rPr lang="es-MX" dirty="0" err="1"/>
              <a:t>Agrop</a:t>
            </a:r>
            <a:r>
              <a:rPr lang="es-MX" dirty="0"/>
              <a:t>. IESTP Cañete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8D4B1B4-F2D3-09CD-D0CE-C2778B8EA0F6}"/>
              </a:ext>
            </a:extLst>
          </p:cNvPr>
          <p:cNvSpPr txBox="1"/>
          <p:nvPr/>
        </p:nvSpPr>
        <p:spPr>
          <a:xfrm>
            <a:off x="304092" y="1354186"/>
            <a:ext cx="53875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i="0" dirty="0">
                <a:effectLst/>
                <a:latin typeface="Söhne"/>
              </a:rPr>
              <a:t>La </a:t>
            </a:r>
            <a:r>
              <a:rPr lang="es-MX" dirty="0">
                <a:latin typeface="Söhne"/>
              </a:rPr>
              <a:t> Parasitología estudia:  varios puntos , </a:t>
            </a:r>
            <a:r>
              <a:rPr lang="es-MX" i="0" dirty="0">
                <a:effectLst/>
                <a:latin typeface="Söhne"/>
              </a:rPr>
              <a:t>como sus ciclos de vida, impacto en la salud del animal y medidas de control.</a:t>
            </a:r>
          </a:p>
          <a:p>
            <a:pPr algn="ctr"/>
            <a:r>
              <a:rPr lang="es-MX" b="1" dirty="0">
                <a:latin typeface="Söhne"/>
              </a:rPr>
              <a:t>Parásitos más comunes en vacunos:</a:t>
            </a:r>
            <a:endParaRPr lang="es-MX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2FC3CDC-CC8C-A66C-D204-260A6D3E16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2" r="4461"/>
          <a:stretch/>
        </p:blipFill>
        <p:spPr>
          <a:xfrm>
            <a:off x="5691614" y="1111215"/>
            <a:ext cx="6382104" cy="4589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7E9F9C6-D83E-A107-3713-972D1BCCF92F}"/>
              </a:ext>
            </a:extLst>
          </p:cNvPr>
          <p:cNvSpPr txBox="1"/>
          <p:nvPr/>
        </p:nvSpPr>
        <p:spPr>
          <a:xfrm>
            <a:off x="2080746" y="5764646"/>
            <a:ext cx="61249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latin typeface="Trebuchet MS" panose="020B0603020202020204" pitchFamily="34" charset="0"/>
              </a:rPr>
              <a:t>Fase infectiva </a:t>
            </a:r>
            <a:r>
              <a:rPr lang="es-MX" b="0" i="1" dirty="0">
                <a:effectLst/>
                <a:latin typeface="Trebuchet MS" panose="020B0603020202020204" pitchFamily="34" charset="0"/>
              </a:rPr>
              <a:t> en la vegetación,  L3 es ingerido por el bovino, luego pasa al abomaso y se aloja en la mucosa para completar su desarrollo a adultos (L4)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77240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53AC529-34B2-67AB-4807-FD9A20292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598"/>
            <a:ext cx="12192000" cy="6850395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243FB169-03AF-975E-8E6E-1463AF1C70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C08F70-D509-2F0A-9972-C6B0B0785BB3}"/>
              </a:ext>
            </a:extLst>
          </p:cNvPr>
          <p:cNvSpPr txBox="1"/>
          <p:nvPr/>
        </p:nvSpPr>
        <p:spPr>
          <a:xfrm>
            <a:off x="3497498" y="325912"/>
            <a:ext cx="2750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Fármacos Doramectina    </a:t>
            </a:r>
            <a:endParaRPr lang="es-PE" sz="3200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1D8463A-E17C-AEFC-C4F8-F4FFC9A442C2}"/>
              </a:ext>
            </a:extLst>
          </p:cNvPr>
          <p:cNvSpPr txBox="1"/>
          <p:nvPr/>
        </p:nvSpPr>
        <p:spPr>
          <a:xfrm>
            <a:off x="8546038" y="5917755"/>
            <a:ext cx="3645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err="1"/>
              <a:t>Mvz</a:t>
            </a:r>
            <a:r>
              <a:rPr lang="es-MX" dirty="0"/>
              <a:t>: Ilich Hams Cárdenas Mogollón </a:t>
            </a:r>
          </a:p>
          <a:p>
            <a:pPr algn="ctr"/>
            <a:r>
              <a:rPr lang="es-MX" dirty="0"/>
              <a:t>     </a:t>
            </a:r>
            <a:r>
              <a:rPr lang="es-MX" dirty="0" err="1"/>
              <a:t>Cmvp</a:t>
            </a:r>
            <a:r>
              <a:rPr lang="es-MX" dirty="0"/>
              <a:t>: 6458 </a:t>
            </a:r>
          </a:p>
          <a:p>
            <a:pPr algn="ctr"/>
            <a:r>
              <a:rPr lang="es-MX" dirty="0"/>
              <a:t>Docente: </a:t>
            </a:r>
            <a:r>
              <a:rPr lang="es-MX" dirty="0" err="1"/>
              <a:t>Prod</a:t>
            </a:r>
            <a:r>
              <a:rPr lang="es-MX" dirty="0"/>
              <a:t>. </a:t>
            </a:r>
            <a:r>
              <a:rPr lang="es-MX" dirty="0" err="1"/>
              <a:t>Agrop</a:t>
            </a:r>
            <a:r>
              <a:rPr lang="es-MX" dirty="0"/>
              <a:t>. IESTP Cañete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C74BFE-B9C5-73AE-5997-AC17725C6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950" y="662152"/>
            <a:ext cx="3645962" cy="31895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CEA82AE-078F-90D9-3D1A-D71AA200F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950" y="2950557"/>
            <a:ext cx="3902700" cy="31895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AEE5363-3FB8-4E10-C0E1-01613F5AD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" t="33952" r="14770" b="24827"/>
          <a:stretch/>
        </p:blipFill>
        <p:spPr bwMode="auto">
          <a:xfrm>
            <a:off x="-53181" y="2256912"/>
            <a:ext cx="4926130" cy="2732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EA6897E-872C-76DD-F7F1-6B0700443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1103" r="13254" b="9339"/>
          <a:stretch/>
        </p:blipFill>
        <p:spPr bwMode="auto">
          <a:xfrm>
            <a:off x="5008498" y="2256912"/>
            <a:ext cx="2750902" cy="332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9673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9508</TotalTime>
  <Words>1403</Words>
  <Application>Microsoft Office PowerPoint</Application>
  <PresentationFormat>Panorámica</PresentationFormat>
  <Paragraphs>126</Paragraphs>
  <Slides>18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7" baseType="lpstr">
      <vt:lpstr>Algerian</vt:lpstr>
      <vt:lpstr>Arial</vt:lpstr>
      <vt:lpstr>Arial Nova</vt:lpstr>
      <vt:lpstr>Calibri</vt:lpstr>
      <vt:lpstr>Calibri Light</vt:lpstr>
      <vt:lpstr>Roboto</vt:lpstr>
      <vt:lpstr>Söhne</vt:lpstr>
      <vt:lpstr>Trebuchet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Mejoramiento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ILICH HAMS CARDENAS MOGOLLON</cp:lastModifiedBy>
  <cp:revision>18</cp:revision>
  <dcterms:created xsi:type="dcterms:W3CDTF">2024-04-04T16:25:49Z</dcterms:created>
  <dcterms:modified xsi:type="dcterms:W3CDTF">2024-04-27T01:33:08Z</dcterms:modified>
</cp:coreProperties>
</file>