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1" r:id="rId1"/>
  </p:sldMasterIdLst>
  <p:notesMasterIdLst>
    <p:notesMasterId r:id="rId31"/>
  </p:notesMasterIdLst>
  <p:sldIdLst>
    <p:sldId id="256" r:id="rId2"/>
    <p:sldId id="283" r:id="rId3"/>
    <p:sldId id="257" r:id="rId4"/>
    <p:sldId id="284" r:id="rId5"/>
    <p:sldId id="285" r:id="rId6"/>
    <p:sldId id="286" r:id="rId7"/>
    <p:sldId id="287" r:id="rId8"/>
    <p:sldId id="289" r:id="rId9"/>
    <p:sldId id="290" r:id="rId10"/>
    <p:sldId id="291" r:id="rId11"/>
    <p:sldId id="292" r:id="rId12"/>
    <p:sldId id="293" r:id="rId13"/>
    <p:sldId id="300" r:id="rId14"/>
    <p:sldId id="294" r:id="rId15"/>
    <p:sldId id="295" r:id="rId16"/>
    <p:sldId id="296" r:id="rId17"/>
    <p:sldId id="297" r:id="rId18"/>
    <p:sldId id="299" r:id="rId19"/>
    <p:sldId id="298" r:id="rId20"/>
    <p:sldId id="301" r:id="rId21"/>
    <p:sldId id="302" r:id="rId22"/>
    <p:sldId id="303" r:id="rId23"/>
    <p:sldId id="304" r:id="rId24"/>
    <p:sldId id="305" r:id="rId25"/>
    <p:sldId id="306" r:id="rId26"/>
    <p:sldId id="307" r:id="rId27"/>
    <p:sldId id="308" r:id="rId28"/>
    <p:sldId id="309" r:id="rId29"/>
    <p:sldId id="282" r:id="rId30"/>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UARIO" initials="U" lastIdx="1" clrIdx="0">
    <p:extLst>
      <p:ext uri="{19B8F6BF-5375-455C-9EA6-DF929625EA0E}">
        <p15:presenceInfo xmlns:p15="http://schemas.microsoft.com/office/powerpoint/2012/main" userId="USUARI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90" autoAdjust="0"/>
    <p:restoredTop sz="94660"/>
  </p:normalViewPr>
  <p:slideViewPr>
    <p:cSldViewPr snapToGrid="0">
      <p:cViewPr varScale="1">
        <p:scale>
          <a:sx n="80" d="100"/>
          <a:sy n="80" d="100"/>
        </p:scale>
        <p:origin x="523"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_rels/data1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image" Target="../media/image88.png"/><Relationship Id="rId4" Type="http://schemas.openxmlformats.org/officeDocument/2006/relationships/image" Target="../media/image91.png"/></Relationships>
</file>

<file path=ppt/diagrams/_rels/data1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image" Target="../media/image92.png"/></Relationships>
</file>

<file path=ppt/diagrams/_rels/data1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image" Target="../media/image106.png"/><Relationship Id="rId4" Type="http://schemas.openxmlformats.org/officeDocument/2006/relationships/image" Target="../media/image109.png"/></Relationships>
</file>

<file path=ppt/diagrams/_rels/data1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image" Target="../media/image110.png"/><Relationship Id="rId4" Type="http://schemas.openxmlformats.org/officeDocument/2006/relationships/image" Target="../media/image113.png"/></Relationships>
</file>

<file path=ppt/diagrams/_rels/data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77.png"/><Relationship Id="rId5" Type="http://schemas.openxmlformats.org/officeDocument/2006/relationships/image" Target="../media/image81.png"/><Relationship Id="rId4" Type="http://schemas.openxmlformats.org/officeDocument/2006/relationships/image" Target="../media/image80.png"/></Relationships>
</file>

<file path=ppt/diagrams/_rels/drawing1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image" Target="../media/image88.png"/><Relationship Id="rId4" Type="http://schemas.openxmlformats.org/officeDocument/2006/relationships/image" Target="../media/image91.png"/></Relationships>
</file>

<file path=ppt/diagrams/_rels/drawing1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image" Target="../media/image92.png"/></Relationships>
</file>

<file path=ppt/diagrams/_rels/drawing1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image" Target="../media/image106.png"/><Relationship Id="rId4" Type="http://schemas.openxmlformats.org/officeDocument/2006/relationships/image" Target="../media/image109.png"/></Relationships>
</file>

<file path=ppt/diagrams/_rels/drawing1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image" Target="../media/image110.png"/><Relationship Id="rId4" Type="http://schemas.openxmlformats.org/officeDocument/2006/relationships/image" Target="../media/image113.png"/></Relationships>
</file>

<file path=ppt/diagrams/_rels/drawing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77.png"/><Relationship Id="rId5" Type="http://schemas.openxmlformats.org/officeDocument/2006/relationships/image" Target="../media/image81.png"/><Relationship Id="rId4" Type="http://schemas.openxmlformats.org/officeDocument/2006/relationships/image" Target="../media/image8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50663C-70F4-46F5-9741-977E3B0ED1BA}"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es-ES"/>
        </a:p>
      </dgm:t>
    </dgm:pt>
    <dgm:pt modelId="{B048F46E-23FC-4774-AE8B-3B331D07C989}">
      <dgm:prSet phldrT="[Texto]"/>
      <dgm:spPr/>
      <dgm:t>
        <a:bodyPr/>
        <a:lstStyle/>
        <a:p>
          <a:r>
            <a:rPr lang="es-ES" b="1" dirty="0"/>
            <a:t>SISTEMA CIRCULATORIO</a:t>
          </a:r>
        </a:p>
      </dgm:t>
    </dgm:pt>
    <dgm:pt modelId="{FF1499DC-BB5E-4794-89CA-7F969925202D}" type="parTrans" cxnId="{CB762AEA-F866-4D15-A845-2537D2C79A91}">
      <dgm:prSet/>
      <dgm:spPr/>
      <dgm:t>
        <a:bodyPr/>
        <a:lstStyle/>
        <a:p>
          <a:endParaRPr lang="es-ES"/>
        </a:p>
      </dgm:t>
    </dgm:pt>
    <dgm:pt modelId="{884E1FB7-093B-49BA-981A-86E2975A2D7C}" type="sibTrans" cxnId="{CB762AEA-F866-4D15-A845-2537D2C79A91}">
      <dgm:prSet/>
      <dgm:spPr/>
      <dgm:t>
        <a:bodyPr/>
        <a:lstStyle/>
        <a:p>
          <a:endParaRPr lang="es-ES"/>
        </a:p>
      </dgm:t>
    </dgm:pt>
    <dgm:pt modelId="{4AC229EE-3685-437D-89A3-155B8120DEA4}">
      <dgm:prSet phldrT="[Texto]"/>
      <dgm:spPr/>
      <dgm:t>
        <a:bodyPr/>
        <a:lstStyle/>
        <a:p>
          <a:r>
            <a:rPr lang="es-ES" b="1" dirty="0"/>
            <a:t>SISTEMA REPRODUCTOR</a:t>
          </a:r>
        </a:p>
      </dgm:t>
    </dgm:pt>
    <dgm:pt modelId="{110A1A72-88B5-4904-8CB3-A35C3B6E9083}" type="parTrans" cxnId="{750F43FB-72B3-4D76-BBDD-DF28F8AE6133}">
      <dgm:prSet/>
      <dgm:spPr/>
      <dgm:t>
        <a:bodyPr/>
        <a:lstStyle/>
        <a:p>
          <a:endParaRPr lang="es-ES"/>
        </a:p>
      </dgm:t>
    </dgm:pt>
    <dgm:pt modelId="{49189664-59DD-4DF7-98B3-6F65E8807CD0}" type="sibTrans" cxnId="{750F43FB-72B3-4D76-BBDD-DF28F8AE6133}">
      <dgm:prSet/>
      <dgm:spPr/>
      <dgm:t>
        <a:bodyPr/>
        <a:lstStyle/>
        <a:p>
          <a:endParaRPr lang="es-ES"/>
        </a:p>
      </dgm:t>
    </dgm:pt>
    <dgm:pt modelId="{76E1A624-2608-439E-AD71-773806264AD0}">
      <dgm:prSet phldrT="[Texto]"/>
      <dgm:spPr/>
      <dgm:t>
        <a:bodyPr/>
        <a:lstStyle/>
        <a:p>
          <a:r>
            <a:rPr lang="es-ES" b="1" dirty="0"/>
            <a:t>SISTEMA NERVIOSO</a:t>
          </a:r>
        </a:p>
      </dgm:t>
    </dgm:pt>
    <dgm:pt modelId="{B0B0D156-D9E0-4D29-BE2B-24226DBBF55B}" type="parTrans" cxnId="{672F9524-B455-47B3-8E9E-D552C0C7BB75}">
      <dgm:prSet/>
      <dgm:spPr/>
      <dgm:t>
        <a:bodyPr/>
        <a:lstStyle/>
        <a:p>
          <a:endParaRPr lang="es-ES"/>
        </a:p>
      </dgm:t>
    </dgm:pt>
    <dgm:pt modelId="{480A41C4-5264-43CC-BB56-53D45B31BBE5}" type="sibTrans" cxnId="{672F9524-B455-47B3-8E9E-D552C0C7BB75}">
      <dgm:prSet/>
      <dgm:spPr/>
      <dgm:t>
        <a:bodyPr/>
        <a:lstStyle/>
        <a:p>
          <a:endParaRPr lang="es-ES"/>
        </a:p>
      </dgm:t>
    </dgm:pt>
    <dgm:pt modelId="{9317EA8F-EA83-4574-ABC5-D3344C478369}">
      <dgm:prSet phldrT="[Texto]"/>
      <dgm:spPr/>
      <dgm:t>
        <a:bodyPr/>
        <a:lstStyle/>
        <a:p>
          <a:r>
            <a:rPr lang="es-ES" b="1" dirty="0"/>
            <a:t>SISTEMA RESPIRATORIO</a:t>
          </a:r>
        </a:p>
      </dgm:t>
    </dgm:pt>
    <dgm:pt modelId="{2DC6CDD4-BF1F-4ED7-AF2F-BB209438DFC0}" type="parTrans" cxnId="{3BFA1A00-DE10-4C89-B22C-B0D415F88B3E}">
      <dgm:prSet/>
      <dgm:spPr/>
      <dgm:t>
        <a:bodyPr/>
        <a:lstStyle/>
        <a:p>
          <a:endParaRPr lang="es-ES"/>
        </a:p>
      </dgm:t>
    </dgm:pt>
    <dgm:pt modelId="{93DC25E0-9B36-44E5-8FD2-3FF1BA6769A4}" type="sibTrans" cxnId="{3BFA1A00-DE10-4C89-B22C-B0D415F88B3E}">
      <dgm:prSet/>
      <dgm:spPr/>
      <dgm:t>
        <a:bodyPr/>
        <a:lstStyle/>
        <a:p>
          <a:endParaRPr lang="es-ES"/>
        </a:p>
      </dgm:t>
    </dgm:pt>
    <dgm:pt modelId="{62BB462A-2262-476C-B220-426FF72E79C5}">
      <dgm:prSet phldrT="[Texto]"/>
      <dgm:spPr/>
      <dgm:t>
        <a:bodyPr/>
        <a:lstStyle/>
        <a:p>
          <a:r>
            <a:rPr lang="es-ES" b="1" dirty="0"/>
            <a:t>SISTEMA DIGESTIVO</a:t>
          </a:r>
        </a:p>
      </dgm:t>
    </dgm:pt>
    <dgm:pt modelId="{C049E04D-F317-4177-8CD0-E01E3DD20E3A}" type="parTrans" cxnId="{CAA1F4AA-574D-4659-B9E1-F300408C7285}">
      <dgm:prSet/>
      <dgm:spPr/>
      <dgm:t>
        <a:bodyPr/>
        <a:lstStyle/>
        <a:p>
          <a:endParaRPr lang="es-ES"/>
        </a:p>
      </dgm:t>
    </dgm:pt>
    <dgm:pt modelId="{C29B692F-9076-4071-B467-CD53DBD74D0F}" type="sibTrans" cxnId="{CAA1F4AA-574D-4659-B9E1-F300408C7285}">
      <dgm:prSet/>
      <dgm:spPr/>
      <dgm:t>
        <a:bodyPr/>
        <a:lstStyle/>
        <a:p>
          <a:endParaRPr lang="es-ES"/>
        </a:p>
      </dgm:t>
    </dgm:pt>
    <dgm:pt modelId="{E3064B09-887F-483B-BF5A-5AE18B7E58ED}">
      <dgm:prSet phldrT="[Texto]"/>
      <dgm:spPr/>
      <dgm:t>
        <a:bodyPr/>
        <a:lstStyle/>
        <a:p>
          <a:r>
            <a:rPr lang="es-ES" b="1" dirty="0"/>
            <a:t>SISTEMA URINARIO</a:t>
          </a:r>
        </a:p>
      </dgm:t>
    </dgm:pt>
    <dgm:pt modelId="{FE546D7C-CD9F-4633-BE05-472CBE8A64C6}" type="parTrans" cxnId="{77D9AC04-8212-46E3-88CC-F14EC856C773}">
      <dgm:prSet/>
      <dgm:spPr/>
      <dgm:t>
        <a:bodyPr/>
        <a:lstStyle/>
        <a:p>
          <a:endParaRPr lang="es-ES"/>
        </a:p>
      </dgm:t>
    </dgm:pt>
    <dgm:pt modelId="{3169B65F-9660-4CF5-B7D5-7612024CC1F0}" type="sibTrans" cxnId="{77D9AC04-8212-46E3-88CC-F14EC856C773}">
      <dgm:prSet/>
      <dgm:spPr/>
      <dgm:t>
        <a:bodyPr/>
        <a:lstStyle/>
        <a:p>
          <a:endParaRPr lang="es-ES"/>
        </a:p>
      </dgm:t>
    </dgm:pt>
    <dgm:pt modelId="{F1B91998-C44D-44FE-947C-0E94A2F97EDF}">
      <dgm:prSet phldrT="[Texto]" custT="1"/>
      <dgm:spPr/>
      <dgm:t>
        <a:bodyPr/>
        <a:lstStyle/>
        <a:p>
          <a:r>
            <a:rPr lang="es-ES" sz="1400" b="1" dirty="0"/>
            <a:t>SISTEMA MUSCOESQUELETICO</a:t>
          </a:r>
        </a:p>
      </dgm:t>
    </dgm:pt>
    <dgm:pt modelId="{8E3865ED-B044-40A0-9AE4-AF8B29789B63}" type="parTrans" cxnId="{8D56CE91-F655-4355-A8E6-76DFBBF8D4B1}">
      <dgm:prSet/>
      <dgm:spPr/>
      <dgm:t>
        <a:bodyPr/>
        <a:lstStyle/>
        <a:p>
          <a:endParaRPr lang="es-ES"/>
        </a:p>
      </dgm:t>
    </dgm:pt>
    <dgm:pt modelId="{3A0B7CF4-07CA-434C-9DAC-504376D2EDFA}" type="sibTrans" cxnId="{8D56CE91-F655-4355-A8E6-76DFBBF8D4B1}">
      <dgm:prSet/>
      <dgm:spPr/>
      <dgm:t>
        <a:bodyPr/>
        <a:lstStyle/>
        <a:p>
          <a:endParaRPr lang="es-ES"/>
        </a:p>
      </dgm:t>
    </dgm:pt>
    <dgm:pt modelId="{9ED81059-3010-4E99-9247-99CFBAB841EE}" type="pres">
      <dgm:prSet presAssocID="{6650663C-70F4-46F5-9741-977E3B0ED1BA}" presName="linear" presStyleCnt="0">
        <dgm:presLayoutVars>
          <dgm:dir/>
          <dgm:animLvl val="lvl"/>
          <dgm:resizeHandles val="exact"/>
        </dgm:presLayoutVars>
      </dgm:prSet>
      <dgm:spPr/>
    </dgm:pt>
    <dgm:pt modelId="{9943FF5E-8563-4706-BD2E-A8FFF247F974}" type="pres">
      <dgm:prSet presAssocID="{B048F46E-23FC-4774-AE8B-3B331D07C989}" presName="parentLin" presStyleCnt="0"/>
      <dgm:spPr/>
    </dgm:pt>
    <dgm:pt modelId="{F35D73BA-FE56-4DF0-8C54-4236378F563D}" type="pres">
      <dgm:prSet presAssocID="{B048F46E-23FC-4774-AE8B-3B331D07C989}" presName="parentLeftMargin" presStyleLbl="node1" presStyleIdx="0" presStyleCnt="7"/>
      <dgm:spPr/>
    </dgm:pt>
    <dgm:pt modelId="{7A83EC60-7CBF-4417-AEFB-997E235E625E}" type="pres">
      <dgm:prSet presAssocID="{B048F46E-23FC-4774-AE8B-3B331D07C989}" presName="parentText" presStyleLbl="node1" presStyleIdx="0" presStyleCnt="7" custScaleX="40394" custScaleY="95173" custLinFactNeighborX="-63268" custLinFactNeighborY="2585">
        <dgm:presLayoutVars>
          <dgm:chMax val="0"/>
          <dgm:bulletEnabled val="1"/>
        </dgm:presLayoutVars>
      </dgm:prSet>
      <dgm:spPr/>
    </dgm:pt>
    <dgm:pt modelId="{6DAB0BA7-1165-4FE9-BEA9-AC8E8E148AFF}" type="pres">
      <dgm:prSet presAssocID="{B048F46E-23FC-4774-AE8B-3B331D07C989}" presName="negativeSpace" presStyleCnt="0"/>
      <dgm:spPr/>
    </dgm:pt>
    <dgm:pt modelId="{EEB308FD-2EF7-45A6-B6C2-E5DF984ADF4A}" type="pres">
      <dgm:prSet presAssocID="{B048F46E-23FC-4774-AE8B-3B331D07C989}" presName="childText" presStyleLbl="conFgAcc1" presStyleIdx="0" presStyleCnt="7" custScaleY="92195" custLinFactNeighborY="-13128">
        <dgm:presLayoutVars>
          <dgm:bulletEnabled val="1"/>
        </dgm:presLayoutVars>
      </dgm:prSet>
      <dgm:spPr>
        <a:solidFill>
          <a:schemeClr val="accent4">
            <a:lumMod val="40000"/>
            <a:lumOff val="60000"/>
            <a:alpha val="90000"/>
          </a:schemeClr>
        </a:solidFill>
      </dgm:spPr>
    </dgm:pt>
    <dgm:pt modelId="{7D1DCFFE-C76F-4B01-9474-306E38C4FB20}" type="pres">
      <dgm:prSet presAssocID="{884E1FB7-093B-49BA-981A-86E2975A2D7C}" presName="spaceBetweenRectangles" presStyleCnt="0"/>
      <dgm:spPr/>
    </dgm:pt>
    <dgm:pt modelId="{2BE88117-76A9-430E-BF29-75778E4C7067}" type="pres">
      <dgm:prSet presAssocID="{9317EA8F-EA83-4574-ABC5-D3344C478369}" presName="parentLin" presStyleCnt="0"/>
      <dgm:spPr/>
    </dgm:pt>
    <dgm:pt modelId="{F9073B81-3F99-4A35-98D3-2BDF27D26346}" type="pres">
      <dgm:prSet presAssocID="{9317EA8F-EA83-4574-ABC5-D3344C478369}" presName="parentLeftMargin" presStyleLbl="node1" presStyleIdx="0" presStyleCnt="7"/>
      <dgm:spPr/>
    </dgm:pt>
    <dgm:pt modelId="{65A0D72C-C902-4104-BEE9-E421EFFC11F5}" type="pres">
      <dgm:prSet presAssocID="{9317EA8F-EA83-4574-ABC5-D3344C478369}" presName="parentText" presStyleLbl="node1" presStyleIdx="1" presStyleCnt="7" custScaleX="39790" custLinFactNeighborX="-59988" custLinFactNeighborY="5371">
        <dgm:presLayoutVars>
          <dgm:chMax val="0"/>
          <dgm:bulletEnabled val="1"/>
        </dgm:presLayoutVars>
      </dgm:prSet>
      <dgm:spPr/>
    </dgm:pt>
    <dgm:pt modelId="{CC67EE90-26E3-4FB8-9C34-EB57A0531A7C}" type="pres">
      <dgm:prSet presAssocID="{9317EA8F-EA83-4574-ABC5-D3344C478369}" presName="negativeSpace" presStyleCnt="0"/>
      <dgm:spPr/>
    </dgm:pt>
    <dgm:pt modelId="{9CF51163-F54F-4C81-A51A-449E5D46E529}" type="pres">
      <dgm:prSet presAssocID="{9317EA8F-EA83-4574-ABC5-D3344C478369}" presName="childText" presStyleLbl="conFgAcc1" presStyleIdx="1" presStyleCnt="7">
        <dgm:presLayoutVars>
          <dgm:bulletEnabled val="1"/>
        </dgm:presLayoutVars>
      </dgm:prSet>
      <dgm:spPr>
        <a:solidFill>
          <a:schemeClr val="accent4">
            <a:lumMod val="40000"/>
            <a:lumOff val="60000"/>
            <a:alpha val="90000"/>
          </a:schemeClr>
        </a:solidFill>
      </dgm:spPr>
    </dgm:pt>
    <dgm:pt modelId="{701E73AF-2F83-42EB-B2EB-43DC368B9455}" type="pres">
      <dgm:prSet presAssocID="{93DC25E0-9B36-44E5-8FD2-3FF1BA6769A4}" presName="spaceBetweenRectangles" presStyleCnt="0"/>
      <dgm:spPr/>
    </dgm:pt>
    <dgm:pt modelId="{10034805-0C4A-422D-BD5E-0249F7152E69}" type="pres">
      <dgm:prSet presAssocID="{62BB462A-2262-476C-B220-426FF72E79C5}" presName="parentLin" presStyleCnt="0"/>
      <dgm:spPr/>
    </dgm:pt>
    <dgm:pt modelId="{06F9FC07-E7BE-44CC-A3C8-D0A5458B319F}" type="pres">
      <dgm:prSet presAssocID="{62BB462A-2262-476C-B220-426FF72E79C5}" presName="parentLeftMargin" presStyleLbl="node1" presStyleIdx="1" presStyleCnt="7"/>
      <dgm:spPr/>
    </dgm:pt>
    <dgm:pt modelId="{C597BAF7-4D97-4C95-AF89-97934167FF83}" type="pres">
      <dgm:prSet presAssocID="{62BB462A-2262-476C-B220-426FF72E79C5}" presName="parentText" presStyleLbl="node1" presStyleIdx="2" presStyleCnt="7" custScaleX="41368" custLinFactNeighborX="-73951" custLinFactNeighborY="711">
        <dgm:presLayoutVars>
          <dgm:chMax val="0"/>
          <dgm:bulletEnabled val="1"/>
        </dgm:presLayoutVars>
      </dgm:prSet>
      <dgm:spPr/>
    </dgm:pt>
    <dgm:pt modelId="{4D7E4413-5013-4666-B730-9AA5C22A4F46}" type="pres">
      <dgm:prSet presAssocID="{62BB462A-2262-476C-B220-426FF72E79C5}" presName="negativeSpace" presStyleCnt="0"/>
      <dgm:spPr/>
    </dgm:pt>
    <dgm:pt modelId="{23ABE823-5C5D-4312-A624-682E6EBAF4B9}" type="pres">
      <dgm:prSet presAssocID="{62BB462A-2262-476C-B220-426FF72E79C5}" presName="childText" presStyleLbl="conFgAcc1" presStyleIdx="2" presStyleCnt="7">
        <dgm:presLayoutVars>
          <dgm:bulletEnabled val="1"/>
        </dgm:presLayoutVars>
      </dgm:prSet>
      <dgm:spPr>
        <a:solidFill>
          <a:schemeClr val="accent4">
            <a:lumMod val="40000"/>
            <a:lumOff val="60000"/>
            <a:alpha val="90000"/>
          </a:schemeClr>
        </a:solidFill>
      </dgm:spPr>
    </dgm:pt>
    <dgm:pt modelId="{DC106757-2895-4438-AF4A-E0A7FFF63217}" type="pres">
      <dgm:prSet presAssocID="{C29B692F-9076-4071-B467-CD53DBD74D0F}" presName="spaceBetweenRectangles" presStyleCnt="0"/>
      <dgm:spPr/>
    </dgm:pt>
    <dgm:pt modelId="{3891E7A5-C9CE-457A-B2E2-3898D09C7537}" type="pres">
      <dgm:prSet presAssocID="{E3064B09-887F-483B-BF5A-5AE18B7E58ED}" presName="parentLin" presStyleCnt="0"/>
      <dgm:spPr/>
    </dgm:pt>
    <dgm:pt modelId="{FDD49A14-CB74-46F2-8822-246CD1C5F1AB}" type="pres">
      <dgm:prSet presAssocID="{E3064B09-887F-483B-BF5A-5AE18B7E58ED}" presName="parentLeftMargin" presStyleLbl="node1" presStyleIdx="2" presStyleCnt="7"/>
      <dgm:spPr/>
    </dgm:pt>
    <dgm:pt modelId="{04D09F60-2685-4B3B-97A8-C82D02FAD509}" type="pres">
      <dgm:prSet presAssocID="{E3064B09-887F-483B-BF5A-5AE18B7E58ED}" presName="parentText" presStyleLbl="node1" presStyleIdx="3" presStyleCnt="7" custScaleX="40905" custLinFactNeighborX="-79187" custLinFactNeighborY="-1238">
        <dgm:presLayoutVars>
          <dgm:chMax val="0"/>
          <dgm:bulletEnabled val="1"/>
        </dgm:presLayoutVars>
      </dgm:prSet>
      <dgm:spPr/>
    </dgm:pt>
    <dgm:pt modelId="{BAD2BB24-04F7-47F8-B13C-A1F1A4D18EC3}" type="pres">
      <dgm:prSet presAssocID="{E3064B09-887F-483B-BF5A-5AE18B7E58ED}" presName="negativeSpace" presStyleCnt="0"/>
      <dgm:spPr/>
    </dgm:pt>
    <dgm:pt modelId="{B60E49CB-3176-47F9-902F-4ACC2D2D2599}" type="pres">
      <dgm:prSet presAssocID="{E3064B09-887F-483B-BF5A-5AE18B7E58ED}" presName="childText" presStyleLbl="conFgAcc1" presStyleIdx="3" presStyleCnt="7">
        <dgm:presLayoutVars>
          <dgm:bulletEnabled val="1"/>
        </dgm:presLayoutVars>
      </dgm:prSet>
      <dgm:spPr>
        <a:solidFill>
          <a:schemeClr val="accent4">
            <a:lumMod val="40000"/>
            <a:lumOff val="60000"/>
            <a:alpha val="90000"/>
          </a:schemeClr>
        </a:solidFill>
      </dgm:spPr>
    </dgm:pt>
    <dgm:pt modelId="{382D0DE7-2D99-4806-BD19-DD04A955D8D0}" type="pres">
      <dgm:prSet presAssocID="{3169B65F-9660-4CF5-B7D5-7612024CC1F0}" presName="spaceBetweenRectangles" presStyleCnt="0"/>
      <dgm:spPr/>
    </dgm:pt>
    <dgm:pt modelId="{4DF3F2A6-E3A9-4DC3-BACF-45CBD7545428}" type="pres">
      <dgm:prSet presAssocID="{4AC229EE-3685-437D-89A3-155B8120DEA4}" presName="parentLin" presStyleCnt="0"/>
      <dgm:spPr/>
    </dgm:pt>
    <dgm:pt modelId="{E7CDC595-1AD9-489B-BC26-16BA7285BAB3}" type="pres">
      <dgm:prSet presAssocID="{4AC229EE-3685-437D-89A3-155B8120DEA4}" presName="parentLeftMargin" presStyleLbl="node1" presStyleIdx="3" presStyleCnt="7"/>
      <dgm:spPr/>
    </dgm:pt>
    <dgm:pt modelId="{648B5C20-BFFF-4AA0-AED1-6E6A3F4A0934}" type="pres">
      <dgm:prSet presAssocID="{4AC229EE-3685-437D-89A3-155B8120DEA4}" presName="parentText" presStyleLbl="node1" presStyleIdx="4" presStyleCnt="7" custScaleX="41198" custLinFactNeighborX="-68261" custLinFactNeighborY="-9591">
        <dgm:presLayoutVars>
          <dgm:chMax val="0"/>
          <dgm:bulletEnabled val="1"/>
        </dgm:presLayoutVars>
      </dgm:prSet>
      <dgm:spPr/>
    </dgm:pt>
    <dgm:pt modelId="{ACB6F05D-0F0A-41A7-BCF1-2410E26CE9E7}" type="pres">
      <dgm:prSet presAssocID="{4AC229EE-3685-437D-89A3-155B8120DEA4}" presName="negativeSpace" presStyleCnt="0"/>
      <dgm:spPr/>
    </dgm:pt>
    <dgm:pt modelId="{4F63BA46-CAB1-48BC-9FE5-D348A3747977}" type="pres">
      <dgm:prSet presAssocID="{4AC229EE-3685-437D-89A3-155B8120DEA4}" presName="childText" presStyleLbl="conFgAcc1" presStyleIdx="4" presStyleCnt="7">
        <dgm:presLayoutVars>
          <dgm:bulletEnabled val="1"/>
        </dgm:presLayoutVars>
      </dgm:prSet>
      <dgm:spPr>
        <a:solidFill>
          <a:schemeClr val="accent4">
            <a:lumMod val="40000"/>
            <a:lumOff val="60000"/>
            <a:alpha val="90000"/>
          </a:schemeClr>
        </a:solidFill>
      </dgm:spPr>
    </dgm:pt>
    <dgm:pt modelId="{CB990316-F735-4A7A-8721-2A8ECB2E5390}" type="pres">
      <dgm:prSet presAssocID="{49189664-59DD-4DF7-98B3-6F65E8807CD0}" presName="spaceBetweenRectangles" presStyleCnt="0"/>
      <dgm:spPr/>
    </dgm:pt>
    <dgm:pt modelId="{FEC9FC4D-FBA9-448A-805A-C0EC6A7B01FA}" type="pres">
      <dgm:prSet presAssocID="{76E1A624-2608-439E-AD71-773806264AD0}" presName="parentLin" presStyleCnt="0"/>
      <dgm:spPr/>
    </dgm:pt>
    <dgm:pt modelId="{A8B9762C-EA67-4C8D-9C3F-BEDA8A41C120}" type="pres">
      <dgm:prSet presAssocID="{76E1A624-2608-439E-AD71-773806264AD0}" presName="parentLeftMargin" presStyleLbl="node1" presStyleIdx="4" presStyleCnt="7"/>
      <dgm:spPr/>
    </dgm:pt>
    <dgm:pt modelId="{437D804E-831D-42B1-A1C1-57B5D0B53407}" type="pres">
      <dgm:prSet presAssocID="{76E1A624-2608-439E-AD71-773806264AD0}" presName="parentText" presStyleLbl="node1" presStyleIdx="5" presStyleCnt="7" custScaleX="42207" custLinFactNeighborX="-68813" custLinFactNeighborY="3481">
        <dgm:presLayoutVars>
          <dgm:chMax val="0"/>
          <dgm:bulletEnabled val="1"/>
        </dgm:presLayoutVars>
      </dgm:prSet>
      <dgm:spPr/>
    </dgm:pt>
    <dgm:pt modelId="{D0374C3B-4336-4205-B4CF-E9AB55BAE8CD}" type="pres">
      <dgm:prSet presAssocID="{76E1A624-2608-439E-AD71-773806264AD0}" presName="negativeSpace" presStyleCnt="0"/>
      <dgm:spPr/>
    </dgm:pt>
    <dgm:pt modelId="{809F4D33-CB1C-4EC4-902F-E8510D5870BF}" type="pres">
      <dgm:prSet presAssocID="{76E1A624-2608-439E-AD71-773806264AD0}" presName="childText" presStyleLbl="conFgAcc1" presStyleIdx="5" presStyleCnt="7">
        <dgm:presLayoutVars>
          <dgm:bulletEnabled val="1"/>
        </dgm:presLayoutVars>
      </dgm:prSet>
      <dgm:spPr>
        <a:solidFill>
          <a:schemeClr val="accent4">
            <a:lumMod val="40000"/>
            <a:lumOff val="60000"/>
            <a:alpha val="90000"/>
          </a:schemeClr>
        </a:solidFill>
      </dgm:spPr>
    </dgm:pt>
    <dgm:pt modelId="{47A000EE-7499-456A-84EC-FA2DC9811383}" type="pres">
      <dgm:prSet presAssocID="{480A41C4-5264-43CC-BB56-53D45B31BBE5}" presName="spaceBetweenRectangles" presStyleCnt="0"/>
      <dgm:spPr/>
    </dgm:pt>
    <dgm:pt modelId="{EF495170-6A14-4ABB-82A2-FA23E713289B}" type="pres">
      <dgm:prSet presAssocID="{F1B91998-C44D-44FE-947C-0E94A2F97EDF}" presName="parentLin" presStyleCnt="0"/>
      <dgm:spPr/>
    </dgm:pt>
    <dgm:pt modelId="{C58C7E1F-4C2B-4079-8A83-4D28551C15D4}" type="pres">
      <dgm:prSet presAssocID="{F1B91998-C44D-44FE-947C-0E94A2F97EDF}" presName="parentLeftMargin" presStyleLbl="node1" presStyleIdx="5" presStyleCnt="7"/>
      <dgm:spPr/>
    </dgm:pt>
    <dgm:pt modelId="{698BC736-F8CD-4712-B83F-DA26AC9A2C93}" type="pres">
      <dgm:prSet presAssocID="{F1B91998-C44D-44FE-947C-0E94A2F97EDF}" presName="parentText" presStyleLbl="node1" presStyleIdx="6" presStyleCnt="7" custScaleX="44258" custScaleY="116226" custLinFactNeighborX="-73681" custLinFactNeighborY="14369">
        <dgm:presLayoutVars>
          <dgm:chMax val="0"/>
          <dgm:bulletEnabled val="1"/>
        </dgm:presLayoutVars>
      </dgm:prSet>
      <dgm:spPr/>
    </dgm:pt>
    <dgm:pt modelId="{A745568C-F4C7-4632-8C03-2C7C0DABB6C6}" type="pres">
      <dgm:prSet presAssocID="{F1B91998-C44D-44FE-947C-0E94A2F97EDF}" presName="negativeSpace" presStyleCnt="0"/>
      <dgm:spPr/>
    </dgm:pt>
    <dgm:pt modelId="{DDD499ED-7B6F-416C-BBC9-131655DE59EE}" type="pres">
      <dgm:prSet presAssocID="{F1B91998-C44D-44FE-947C-0E94A2F97EDF}" presName="childText" presStyleLbl="conFgAcc1" presStyleIdx="6" presStyleCnt="7">
        <dgm:presLayoutVars>
          <dgm:bulletEnabled val="1"/>
        </dgm:presLayoutVars>
      </dgm:prSet>
      <dgm:spPr>
        <a:solidFill>
          <a:schemeClr val="accent4">
            <a:lumMod val="40000"/>
            <a:lumOff val="60000"/>
            <a:alpha val="90000"/>
          </a:schemeClr>
        </a:solidFill>
      </dgm:spPr>
    </dgm:pt>
  </dgm:ptLst>
  <dgm:cxnLst>
    <dgm:cxn modelId="{3BFA1A00-DE10-4C89-B22C-B0D415F88B3E}" srcId="{6650663C-70F4-46F5-9741-977E3B0ED1BA}" destId="{9317EA8F-EA83-4574-ABC5-D3344C478369}" srcOrd="1" destOrd="0" parTransId="{2DC6CDD4-BF1F-4ED7-AF2F-BB209438DFC0}" sibTransId="{93DC25E0-9B36-44E5-8FD2-3FF1BA6769A4}"/>
    <dgm:cxn modelId="{55866700-1CBF-4DCA-9D9A-014B653E6B1A}" type="presOf" srcId="{E3064B09-887F-483B-BF5A-5AE18B7E58ED}" destId="{FDD49A14-CB74-46F2-8822-246CD1C5F1AB}" srcOrd="0" destOrd="0" presId="urn:microsoft.com/office/officeart/2005/8/layout/list1"/>
    <dgm:cxn modelId="{77D9AC04-8212-46E3-88CC-F14EC856C773}" srcId="{6650663C-70F4-46F5-9741-977E3B0ED1BA}" destId="{E3064B09-887F-483B-BF5A-5AE18B7E58ED}" srcOrd="3" destOrd="0" parTransId="{FE546D7C-CD9F-4633-BE05-472CBE8A64C6}" sibTransId="{3169B65F-9660-4CF5-B7D5-7612024CC1F0}"/>
    <dgm:cxn modelId="{60667608-3D39-4DEC-8425-3AECDD8B2EBC}" type="presOf" srcId="{4AC229EE-3685-437D-89A3-155B8120DEA4}" destId="{E7CDC595-1AD9-489B-BC26-16BA7285BAB3}" srcOrd="0" destOrd="0" presId="urn:microsoft.com/office/officeart/2005/8/layout/list1"/>
    <dgm:cxn modelId="{F58B2F10-8312-47C4-8A17-3689DCFFC6DC}" type="presOf" srcId="{F1B91998-C44D-44FE-947C-0E94A2F97EDF}" destId="{C58C7E1F-4C2B-4079-8A83-4D28551C15D4}" srcOrd="0" destOrd="0" presId="urn:microsoft.com/office/officeart/2005/8/layout/list1"/>
    <dgm:cxn modelId="{672F9524-B455-47B3-8E9E-D552C0C7BB75}" srcId="{6650663C-70F4-46F5-9741-977E3B0ED1BA}" destId="{76E1A624-2608-439E-AD71-773806264AD0}" srcOrd="5" destOrd="0" parTransId="{B0B0D156-D9E0-4D29-BE2B-24226DBBF55B}" sibTransId="{480A41C4-5264-43CC-BB56-53D45B31BBE5}"/>
    <dgm:cxn modelId="{F0871827-AF95-4B83-A18A-41B4F1A83880}" type="presOf" srcId="{E3064B09-887F-483B-BF5A-5AE18B7E58ED}" destId="{04D09F60-2685-4B3B-97A8-C82D02FAD509}" srcOrd="1" destOrd="0" presId="urn:microsoft.com/office/officeart/2005/8/layout/list1"/>
    <dgm:cxn modelId="{BF639744-1772-4AEA-8E95-F069A27F4A85}" type="presOf" srcId="{62BB462A-2262-476C-B220-426FF72E79C5}" destId="{06F9FC07-E7BE-44CC-A3C8-D0A5458B319F}" srcOrd="0" destOrd="0" presId="urn:microsoft.com/office/officeart/2005/8/layout/list1"/>
    <dgm:cxn modelId="{E9162F6A-6A7B-4230-B243-544B2C3EEA6F}" type="presOf" srcId="{76E1A624-2608-439E-AD71-773806264AD0}" destId="{437D804E-831D-42B1-A1C1-57B5D0B53407}" srcOrd="1" destOrd="0" presId="urn:microsoft.com/office/officeart/2005/8/layout/list1"/>
    <dgm:cxn modelId="{2F32A354-FC81-4EA8-A33D-1F7C63E0DD0A}" type="presOf" srcId="{9317EA8F-EA83-4574-ABC5-D3344C478369}" destId="{F9073B81-3F99-4A35-98D3-2BDF27D26346}" srcOrd="0" destOrd="0" presId="urn:microsoft.com/office/officeart/2005/8/layout/list1"/>
    <dgm:cxn modelId="{35F6CB7A-95D3-499D-B6B4-190501E7F779}" type="presOf" srcId="{62BB462A-2262-476C-B220-426FF72E79C5}" destId="{C597BAF7-4D97-4C95-AF89-97934167FF83}" srcOrd="1" destOrd="0" presId="urn:microsoft.com/office/officeart/2005/8/layout/list1"/>
    <dgm:cxn modelId="{8D56CE91-F655-4355-A8E6-76DFBBF8D4B1}" srcId="{6650663C-70F4-46F5-9741-977E3B0ED1BA}" destId="{F1B91998-C44D-44FE-947C-0E94A2F97EDF}" srcOrd="6" destOrd="0" parTransId="{8E3865ED-B044-40A0-9AE4-AF8B29789B63}" sibTransId="{3A0B7CF4-07CA-434C-9DAC-504376D2EDFA}"/>
    <dgm:cxn modelId="{289F9C92-0F00-4A6F-AB06-E8304FC7373F}" type="presOf" srcId="{B048F46E-23FC-4774-AE8B-3B331D07C989}" destId="{7A83EC60-7CBF-4417-AEFB-997E235E625E}" srcOrd="1" destOrd="0" presId="urn:microsoft.com/office/officeart/2005/8/layout/list1"/>
    <dgm:cxn modelId="{2D44539C-565C-4F1E-9DF8-54A9D4453CDE}" type="presOf" srcId="{9317EA8F-EA83-4574-ABC5-D3344C478369}" destId="{65A0D72C-C902-4104-BEE9-E421EFFC11F5}" srcOrd="1" destOrd="0" presId="urn:microsoft.com/office/officeart/2005/8/layout/list1"/>
    <dgm:cxn modelId="{CAA1F4AA-574D-4659-B9E1-F300408C7285}" srcId="{6650663C-70F4-46F5-9741-977E3B0ED1BA}" destId="{62BB462A-2262-476C-B220-426FF72E79C5}" srcOrd="2" destOrd="0" parTransId="{C049E04D-F317-4177-8CD0-E01E3DD20E3A}" sibTransId="{C29B692F-9076-4071-B467-CD53DBD74D0F}"/>
    <dgm:cxn modelId="{E00110C5-0829-4C4E-B323-5B848D2DC48F}" type="presOf" srcId="{76E1A624-2608-439E-AD71-773806264AD0}" destId="{A8B9762C-EA67-4C8D-9C3F-BEDA8A41C120}" srcOrd="0" destOrd="0" presId="urn:microsoft.com/office/officeart/2005/8/layout/list1"/>
    <dgm:cxn modelId="{7C7FC4D0-4A15-4ECD-9FAC-3C292FA0E97A}" type="presOf" srcId="{B048F46E-23FC-4774-AE8B-3B331D07C989}" destId="{F35D73BA-FE56-4DF0-8C54-4236378F563D}" srcOrd="0" destOrd="0" presId="urn:microsoft.com/office/officeart/2005/8/layout/list1"/>
    <dgm:cxn modelId="{A5DA4DDE-56CE-49D7-8774-DAED07F38032}" type="presOf" srcId="{4AC229EE-3685-437D-89A3-155B8120DEA4}" destId="{648B5C20-BFFF-4AA0-AED1-6E6A3F4A0934}" srcOrd="1" destOrd="0" presId="urn:microsoft.com/office/officeart/2005/8/layout/list1"/>
    <dgm:cxn modelId="{999063E6-58A4-462F-8914-835AD9FA86C6}" type="presOf" srcId="{6650663C-70F4-46F5-9741-977E3B0ED1BA}" destId="{9ED81059-3010-4E99-9247-99CFBAB841EE}" srcOrd="0" destOrd="0" presId="urn:microsoft.com/office/officeart/2005/8/layout/list1"/>
    <dgm:cxn modelId="{CB762AEA-F866-4D15-A845-2537D2C79A91}" srcId="{6650663C-70F4-46F5-9741-977E3B0ED1BA}" destId="{B048F46E-23FC-4774-AE8B-3B331D07C989}" srcOrd="0" destOrd="0" parTransId="{FF1499DC-BB5E-4794-89CA-7F969925202D}" sibTransId="{884E1FB7-093B-49BA-981A-86E2975A2D7C}"/>
    <dgm:cxn modelId="{750F43FB-72B3-4D76-BBDD-DF28F8AE6133}" srcId="{6650663C-70F4-46F5-9741-977E3B0ED1BA}" destId="{4AC229EE-3685-437D-89A3-155B8120DEA4}" srcOrd="4" destOrd="0" parTransId="{110A1A72-88B5-4904-8CB3-A35C3B6E9083}" sibTransId="{49189664-59DD-4DF7-98B3-6F65E8807CD0}"/>
    <dgm:cxn modelId="{0CC618FE-056F-4BFF-90EF-6B41C116C53D}" type="presOf" srcId="{F1B91998-C44D-44FE-947C-0E94A2F97EDF}" destId="{698BC736-F8CD-4712-B83F-DA26AC9A2C93}" srcOrd="1" destOrd="0" presId="urn:microsoft.com/office/officeart/2005/8/layout/list1"/>
    <dgm:cxn modelId="{7767B197-EA16-49A9-99F8-566A478A98BF}" type="presParOf" srcId="{9ED81059-3010-4E99-9247-99CFBAB841EE}" destId="{9943FF5E-8563-4706-BD2E-A8FFF247F974}" srcOrd="0" destOrd="0" presId="urn:microsoft.com/office/officeart/2005/8/layout/list1"/>
    <dgm:cxn modelId="{6EA6B91C-0E91-449C-87D0-5387D0CFEE27}" type="presParOf" srcId="{9943FF5E-8563-4706-BD2E-A8FFF247F974}" destId="{F35D73BA-FE56-4DF0-8C54-4236378F563D}" srcOrd="0" destOrd="0" presId="urn:microsoft.com/office/officeart/2005/8/layout/list1"/>
    <dgm:cxn modelId="{69214B6E-D4E8-484F-AF94-A810612D7D39}" type="presParOf" srcId="{9943FF5E-8563-4706-BD2E-A8FFF247F974}" destId="{7A83EC60-7CBF-4417-AEFB-997E235E625E}" srcOrd="1" destOrd="0" presId="urn:microsoft.com/office/officeart/2005/8/layout/list1"/>
    <dgm:cxn modelId="{B2D05339-E191-405A-BD06-D7A39BCBEB24}" type="presParOf" srcId="{9ED81059-3010-4E99-9247-99CFBAB841EE}" destId="{6DAB0BA7-1165-4FE9-BEA9-AC8E8E148AFF}" srcOrd="1" destOrd="0" presId="urn:microsoft.com/office/officeart/2005/8/layout/list1"/>
    <dgm:cxn modelId="{769213C6-17F9-4269-AFEE-2E7244A082D1}" type="presParOf" srcId="{9ED81059-3010-4E99-9247-99CFBAB841EE}" destId="{EEB308FD-2EF7-45A6-B6C2-E5DF984ADF4A}" srcOrd="2" destOrd="0" presId="urn:microsoft.com/office/officeart/2005/8/layout/list1"/>
    <dgm:cxn modelId="{B93ED1DA-7C48-40BC-A166-DBD800E81EE2}" type="presParOf" srcId="{9ED81059-3010-4E99-9247-99CFBAB841EE}" destId="{7D1DCFFE-C76F-4B01-9474-306E38C4FB20}" srcOrd="3" destOrd="0" presId="urn:microsoft.com/office/officeart/2005/8/layout/list1"/>
    <dgm:cxn modelId="{68A6758A-6351-44A7-97DB-163865E48840}" type="presParOf" srcId="{9ED81059-3010-4E99-9247-99CFBAB841EE}" destId="{2BE88117-76A9-430E-BF29-75778E4C7067}" srcOrd="4" destOrd="0" presId="urn:microsoft.com/office/officeart/2005/8/layout/list1"/>
    <dgm:cxn modelId="{21968E9D-19D8-4B37-81B8-FCC90A5FE615}" type="presParOf" srcId="{2BE88117-76A9-430E-BF29-75778E4C7067}" destId="{F9073B81-3F99-4A35-98D3-2BDF27D26346}" srcOrd="0" destOrd="0" presId="urn:microsoft.com/office/officeart/2005/8/layout/list1"/>
    <dgm:cxn modelId="{FEBC1F14-EBC0-4706-B323-9F3C56BB8A08}" type="presParOf" srcId="{2BE88117-76A9-430E-BF29-75778E4C7067}" destId="{65A0D72C-C902-4104-BEE9-E421EFFC11F5}" srcOrd="1" destOrd="0" presId="urn:microsoft.com/office/officeart/2005/8/layout/list1"/>
    <dgm:cxn modelId="{B6107DF2-06A2-43C2-9B4D-509411CC1059}" type="presParOf" srcId="{9ED81059-3010-4E99-9247-99CFBAB841EE}" destId="{CC67EE90-26E3-4FB8-9C34-EB57A0531A7C}" srcOrd="5" destOrd="0" presId="urn:microsoft.com/office/officeart/2005/8/layout/list1"/>
    <dgm:cxn modelId="{141278DB-3697-4347-AD7F-3DE4742CE83C}" type="presParOf" srcId="{9ED81059-3010-4E99-9247-99CFBAB841EE}" destId="{9CF51163-F54F-4C81-A51A-449E5D46E529}" srcOrd="6" destOrd="0" presId="urn:microsoft.com/office/officeart/2005/8/layout/list1"/>
    <dgm:cxn modelId="{4A4F85C0-1800-4505-B6D4-A35FBED330C4}" type="presParOf" srcId="{9ED81059-3010-4E99-9247-99CFBAB841EE}" destId="{701E73AF-2F83-42EB-B2EB-43DC368B9455}" srcOrd="7" destOrd="0" presId="urn:microsoft.com/office/officeart/2005/8/layout/list1"/>
    <dgm:cxn modelId="{FF53A72C-D496-4DD6-9C35-CF218E24F35E}" type="presParOf" srcId="{9ED81059-3010-4E99-9247-99CFBAB841EE}" destId="{10034805-0C4A-422D-BD5E-0249F7152E69}" srcOrd="8" destOrd="0" presId="urn:microsoft.com/office/officeart/2005/8/layout/list1"/>
    <dgm:cxn modelId="{968C86C3-64EC-4D42-B1B7-FBB8609AB33F}" type="presParOf" srcId="{10034805-0C4A-422D-BD5E-0249F7152E69}" destId="{06F9FC07-E7BE-44CC-A3C8-D0A5458B319F}" srcOrd="0" destOrd="0" presId="urn:microsoft.com/office/officeart/2005/8/layout/list1"/>
    <dgm:cxn modelId="{7BF1B1EB-C787-41A1-AD45-C44A00AC8F94}" type="presParOf" srcId="{10034805-0C4A-422D-BD5E-0249F7152E69}" destId="{C597BAF7-4D97-4C95-AF89-97934167FF83}" srcOrd="1" destOrd="0" presId="urn:microsoft.com/office/officeart/2005/8/layout/list1"/>
    <dgm:cxn modelId="{310EAD10-8994-49D6-9905-3480A28C4375}" type="presParOf" srcId="{9ED81059-3010-4E99-9247-99CFBAB841EE}" destId="{4D7E4413-5013-4666-B730-9AA5C22A4F46}" srcOrd="9" destOrd="0" presId="urn:microsoft.com/office/officeart/2005/8/layout/list1"/>
    <dgm:cxn modelId="{55BEE2C8-5097-4D44-B749-33D31844DDCB}" type="presParOf" srcId="{9ED81059-3010-4E99-9247-99CFBAB841EE}" destId="{23ABE823-5C5D-4312-A624-682E6EBAF4B9}" srcOrd="10" destOrd="0" presId="urn:microsoft.com/office/officeart/2005/8/layout/list1"/>
    <dgm:cxn modelId="{8353ACEE-6D35-4B18-875F-1E1389F2E1FA}" type="presParOf" srcId="{9ED81059-3010-4E99-9247-99CFBAB841EE}" destId="{DC106757-2895-4438-AF4A-E0A7FFF63217}" srcOrd="11" destOrd="0" presId="urn:microsoft.com/office/officeart/2005/8/layout/list1"/>
    <dgm:cxn modelId="{0FF9405E-A13A-4153-9FAB-6C33A1576A8A}" type="presParOf" srcId="{9ED81059-3010-4E99-9247-99CFBAB841EE}" destId="{3891E7A5-C9CE-457A-B2E2-3898D09C7537}" srcOrd="12" destOrd="0" presId="urn:microsoft.com/office/officeart/2005/8/layout/list1"/>
    <dgm:cxn modelId="{61ABE204-9BB6-4EDB-B66B-37EC537139E8}" type="presParOf" srcId="{3891E7A5-C9CE-457A-B2E2-3898D09C7537}" destId="{FDD49A14-CB74-46F2-8822-246CD1C5F1AB}" srcOrd="0" destOrd="0" presId="urn:microsoft.com/office/officeart/2005/8/layout/list1"/>
    <dgm:cxn modelId="{AAE5A394-E7B6-4666-8093-F59A22DC92DC}" type="presParOf" srcId="{3891E7A5-C9CE-457A-B2E2-3898D09C7537}" destId="{04D09F60-2685-4B3B-97A8-C82D02FAD509}" srcOrd="1" destOrd="0" presId="urn:microsoft.com/office/officeart/2005/8/layout/list1"/>
    <dgm:cxn modelId="{5343BF98-8ACA-4B5D-938A-4A9DCF152B86}" type="presParOf" srcId="{9ED81059-3010-4E99-9247-99CFBAB841EE}" destId="{BAD2BB24-04F7-47F8-B13C-A1F1A4D18EC3}" srcOrd="13" destOrd="0" presId="urn:microsoft.com/office/officeart/2005/8/layout/list1"/>
    <dgm:cxn modelId="{34958322-2818-4EF9-B314-2826AB1DBCC6}" type="presParOf" srcId="{9ED81059-3010-4E99-9247-99CFBAB841EE}" destId="{B60E49CB-3176-47F9-902F-4ACC2D2D2599}" srcOrd="14" destOrd="0" presId="urn:microsoft.com/office/officeart/2005/8/layout/list1"/>
    <dgm:cxn modelId="{CC743C09-198A-4264-B0D0-F633DB73779A}" type="presParOf" srcId="{9ED81059-3010-4E99-9247-99CFBAB841EE}" destId="{382D0DE7-2D99-4806-BD19-DD04A955D8D0}" srcOrd="15" destOrd="0" presId="urn:microsoft.com/office/officeart/2005/8/layout/list1"/>
    <dgm:cxn modelId="{87AB6E05-33AC-4B11-9ED6-4A30CDE11E4E}" type="presParOf" srcId="{9ED81059-3010-4E99-9247-99CFBAB841EE}" destId="{4DF3F2A6-E3A9-4DC3-BACF-45CBD7545428}" srcOrd="16" destOrd="0" presId="urn:microsoft.com/office/officeart/2005/8/layout/list1"/>
    <dgm:cxn modelId="{43CC4EBF-18FE-41FD-A318-F1340D1965A9}" type="presParOf" srcId="{4DF3F2A6-E3A9-4DC3-BACF-45CBD7545428}" destId="{E7CDC595-1AD9-489B-BC26-16BA7285BAB3}" srcOrd="0" destOrd="0" presId="urn:microsoft.com/office/officeart/2005/8/layout/list1"/>
    <dgm:cxn modelId="{6ECA2EA8-E732-465B-9524-A89DF7E7EE7C}" type="presParOf" srcId="{4DF3F2A6-E3A9-4DC3-BACF-45CBD7545428}" destId="{648B5C20-BFFF-4AA0-AED1-6E6A3F4A0934}" srcOrd="1" destOrd="0" presId="urn:microsoft.com/office/officeart/2005/8/layout/list1"/>
    <dgm:cxn modelId="{B5FD3889-CAAE-4B43-9F09-4EBFEF0964E5}" type="presParOf" srcId="{9ED81059-3010-4E99-9247-99CFBAB841EE}" destId="{ACB6F05D-0F0A-41A7-BCF1-2410E26CE9E7}" srcOrd="17" destOrd="0" presId="urn:microsoft.com/office/officeart/2005/8/layout/list1"/>
    <dgm:cxn modelId="{5E1A77A1-7C29-44BB-BBE9-AC68F62421FC}" type="presParOf" srcId="{9ED81059-3010-4E99-9247-99CFBAB841EE}" destId="{4F63BA46-CAB1-48BC-9FE5-D348A3747977}" srcOrd="18" destOrd="0" presId="urn:microsoft.com/office/officeart/2005/8/layout/list1"/>
    <dgm:cxn modelId="{9DB6CDE2-1EFB-44C1-828E-E1DD29772AE1}" type="presParOf" srcId="{9ED81059-3010-4E99-9247-99CFBAB841EE}" destId="{CB990316-F735-4A7A-8721-2A8ECB2E5390}" srcOrd="19" destOrd="0" presId="urn:microsoft.com/office/officeart/2005/8/layout/list1"/>
    <dgm:cxn modelId="{5AC785A9-D37E-4E6C-A452-012DD3E198F8}" type="presParOf" srcId="{9ED81059-3010-4E99-9247-99CFBAB841EE}" destId="{FEC9FC4D-FBA9-448A-805A-C0EC6A7B01FA}" srcOrd="20" destOrd="0" presId="urn:microsoft.com/office/officeart/2005/8/layout/list1"/>
    <dgm:cxn modelId="{23848D09-DAFA-4CA2-BA06-9A996749A40F}" type="presParOf" srcId="{FEC9FC4D-FBA9-448A-805A-C0EC6A7B01FA}" destId="{A8B9762C-EA67-4C8D-9C3F-BEDA8A41C120}" srcOrd="0" destOrd="0" presId="urn:microsoft.com/office/officeart/2005/8/layout/list1"/>
    <dgm:cxn modelId="{BD36DCD9-6078-4943-8D6E-BE3F4FAE71F7}" type="presParOf" srcId="{FEC9FC4D-FBA9-448A-805A-C0EC6A7B01FA}" destId="{437D804E-831D-42B1-A1C1-57B5D0B53407}" srcOrd="1" destOrd="0" presId="urn:microsoft.com/office/officeart/2005/8/layout/list1"/>
    <dgm:cxn modelId="{D0DB5311-3819-4D07-B87D-578D530C44C7}" type="presParOf" srcId="{9ED81059-3010-4E99-9247-99CFBAB841EE}" destId="{D0374C3B-4336-4205-B4CF-E9AB55BAE8CD}" srcOrd="21" destOrd="0" presId="urn:microsoft.com/office/officeart/2005/8/layout/list1"/>
    <dgm:cxn modelId="{8C19ECEF-A25D-475F-8ED5-56D46CE39F7D}" type="presParOf" srcId="{9ED81059-3010-4E99-9247-99CFBAB841EE}" destId="{809F4D33-CB1C-4EC4-902F-E8510D5870BF}" srcOrd="22" destOrd="0" presId="urn:microsoft.com/office/officeart/2005/8/layout/list1"/>
    <dgm:cxn modelId="{EEA6D0C4-21B7-4B84-AD7B-20373B23831B}" type="presParOf" srcId="{9ED81059-3010-4E99-9247-99CFBAB841EE}" destId="{47A000EE-7499-456A-84EC-FA2DC9811383}" srcOrd="23" destOrd="0" presId="urn:microsoft.com/office/officeart/2005/8/layout/list1"/>
    <dgm:cxn modelId="{7F374274-6D4A-4CA3-B77B-A8C4EB1BF180}" type="presParOf" srcId="{9ED81059-3010-4E99-9247-99CFBAB841EE}" destId="{EF495170-6A14-4ABB-82A2-FA23E713289B}" srcOrd="24" destOrd="0" presId="urn:microsoft.com/office/officeart/2005/8/layout/list1"/>
    <dgm:cxn modelId="{7CB68202-EB9B-4D93-BE4D-956164200730}" type="presParOf" srcId="{EF495170-6A14-4ABB-82A2-FA23E713289B}" destId="{C58C7E1F-4C2B-4079-8A83-4D28551C15D4}" srcOrd="0" destOrd="0" presId="urn:microsoft.com/office/officeart/2005/8/layout/list1"/>
    <dgm:cxn modelId="{ABD250C0-B0EE-4004-B748-83C14999617E}" type="presParOf" srcId="{EF495170-6A14-4ABB-82A2-FA23E713289B}" destId="{698BC736-F8CD-4712-B83F-DA26AC9A2C93}" srcOrd="1" destOrd="0" presId="urn:microsoft.com/office/officeart/2005/8/layout/list1"/>
    <dgm:cxn modelId="{58F5E426-8E7E-4E91-AD48-97D693C8CC27}" type="presParOf" srcId="{9ED81059-3010-4E99-9247-99CFBAB841EE}" destId="{A745568C-F4C7-4632-8C03-2C7C0DABB6C6}" srcOrd="25" destOrd="0" presId="urn:microsoft.com/office/officeart/2005/8/layout/list1"/>
    <dgm:cxn modelId="{0BAB286E-FA23-42EC-AF23-A1C7229565B0}" type="presParOf" srcId="{9ED81059-3010-4E99-9247-99CFBAB841EE}" destId="{DDD499ED-7B6F-416C-BBC9-131655DE59EE}" srcOrd="2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00FB613-FD4A-43A8-A049-AB378D429131}"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s-PE"/>
        </a:p>
      </dgm:t>
    </dgm:pt>
    <dgm:pt modelId="{671675C2-2ABC-44CD-BFFE-C1EEF7908EB1}">
      <dgm:prSet phldrT="[Texto]" custT="1"/>
      <dgm:spPr/>
      <dgm:t>
        <a:bodyPr/>
        <a:lstStyle/>
        <a:p>
          <a:r>
            <a:rPr lang="es-ES" sz="1800" b="1" dirty="0">
              <a:effectLst>
                <a:outerShdw blurRad="38100" dist="38100" dir="2700000" algn="tl">
                  <a:srgbClr val="000000">
                    <a:alpha val="43137"/>
                  </a:srgbClr>
                </a:outerShdw>
              </a:effectLst>
            </a:rPr>
            <a:t>TEJIDO EPITELIAL: </a:t>
          </a:r>
          <a:r>
            <a:rPr lang="es-ES" sz="1800" b="0" dirty="0"/>
            <a:t>CUBRE SUPERFICIES EXTERNAS E INTERNAS DEL CUERPO, FORMANDO CAPAS DE CELULAS.</a:t>
          </a:r>
          <a:endParaRPr lang="es-PE" sz="1800" b="1" dirty="0"/>
        </a:p>
      </dgm:t>
    </dgm:pt>
    <dgm:pt modelId="{5DF25A6D-D91E-4508-B706-0F0541C7C3E5}" type="parTrans" cxnId="{91EC41FC-C89F-4653-98F7-88D9DB06679D}">
      <dgm:prSet/>
      <dgm:spPr/>
      <dgm:t>
        <a:bodyPr/>
        <a:lstStyle/>
        <a:p>
          <a:endParaRPr lang="es-PE" sz="2000"/>
        </a:p>
      </dgm:t>
    </dgm:pt>
    <dgm:pt modelId="{88104756-5A47-4B3E-97BF-E72BF02BA7E9}" type="sibTrans" cxnId="{91EC41FC-C89F-4653-98F7-88D9DB06679D}">
      <dgm:prSet/>
      <dgm:spPr/>
      <dgm:t>
        <a:bodyPr/>
        <a:lstStyle/>
        <a:p>
          <a:endParaRPr lang="es-PE" sz="2000"/>
        </a:p>
      </dgm:t>
    </dgm:pt>
    <dgm:pt modelId="{491D9B74-036B-412E-861B-F263D2DE831F}">
      <dgm:prSet phldrT="[Texto]" custT="1"/>
      <dgm:spPr/>
      <dgm:t>
        <a:bodyPr/>
        <a:lstStyle/>
        <a:p>
          <a:r>
            <a:rPr lang="es-ES" sz="1800" b="1" dirty="0">
              <a:effectLst>
                <a:outerShdw blurRad="38100" dist="38100" dir="2700000" algn="tl">
                  <a:srgbClr val="000000">
                    <a:alpha val="43137"/>
                  </a:srgbClr>
                </a:outerShdw>
              </a:effectLst>
            </a:rPr>
            <a:t>TEJIDO NERVIOSO: </a:t>
          </a:r>
          <a:r>
            <a:rPr lang="es-ES" sz="1800" b="0" dirty="0"/>
            <a:t>FORMA EL SISTEMA NERVIOSO Y COMPUESTA POR CELULAS NERVIOSAS LLAMADAS </a:t>
          </a:r>
          <a:r>
            <a:rPr lang="es-ES" sz="1800" b="1" dirty="0"/>
            <a:t>NEURONAS.</a:t>
          </a:r>
          <a:endParaRPr lang="es-PE" sz="1800" b="1" dirty="0"/>
        </a:p>
      </dgm:t>
    </dgm:pt>
    <dgm:pt modelId="{107C5E73-172E-43C3-9CFD-3BF34982F951}" type="parTrans" cxnId="{4F5C356C-BD54-4EFC-8FF1-691057D6CE44}">
      <dgm:prSet/>
      <dgm:spPr/>
      <dgm:t>
        <a:bodyPr/>
        <a:lstStyle/>
        <a:p>
          <a:endParaRPr lang="es-PE" sz="2000"/>
        </a:p>
      </dgm:t>
    </dgm:pt>
    <dgm:pt modelId="{CCD2ED23-7C70-419B-A6E2-30D467BFF4D3}" type="sibTrans" cxnId="{4F5C356C-BD54-4EFC-8FF1-691057D6CE44}">
      <dgm:prSet/>
      <dgm:spPr/>
      <dgm:t>
        <a:bodyPr/>
        <a:lstStyle/>
        <a:p>
          <a:endParaRPr lang="es-PE" sz="2000"/>
        </a:p>
      </dgm:t>
    </dgm:pt>
    <dgm:pt modelId="{252BB1F9-A0C8-41B8-80DF-72B2850967A1}">
      <dgm:prSet custT="1"/>
      <dgm:spPr/>
      <dgm:t>
        <a:bodyPr/>
        <a:lstStyle/>
        <a:p>
          <a:r>
            <a:rPr lang="es-ES" sz="1800" b="1" dirty="0">
              <a:effectLst>
                <a:outerShdw blurRad="38100" dist="38100" dir="2700000" algn="tl">
                  <a:srgbClr val="000000">
                    <a:alpha val="43137"/>
                  </a:srgbClr>
                </a:outerShdw>
              </a:effectLst>
            </a:rPr>
            <a:t>TEJIDO CONECTIVO:</a:t>
          </a:r>
          <a:r>
            <a:rPr lang="es-ES" sz="1800" b="0" dirty="0">
              <a:effectLst>
                <a:outerShdw blurRad="38100" dist="38100" dir="2700000" algn="tl">
                  <a:srgbClr val="000000">
                    <a:alpha val="43137"/>
                  </a:srgbClr>
                </a:outerShdw>
              </a:effectLst>
            </a:rPr>
            <a:t> </a:t>
          </a:r>
          <a:r>
            <a:rPr lang="es-ES" sz="1800" b="0" dirty="0"/>
            <a:t>PROPORCIONA SOPORTE ESCTRUCTURAL Y CONECTIVIDAD EN EL ORGANISMO(</a:t>
          </a:r>
          <a:r>
            <a:rPr lang="es-ES" sz="1800" b="1" dirty="0"/>
            <a:t>TEJIDO ADIPOSO, OSEO,CARTILAGINOSO,CONJUNTIVO Y SANGUINEO</a:t>
          </a:r>
          <a:r>
            <a:rPr lang="es-ES" sz="1800" b="0" dirty="0"/>
            <a:t>).</a:t>
          </a:r>
          <a:endParaRPr lang="es-PE" sz="1800" b="1" dirty="0"/>
        </a:p>
      </dgm:t>
    </dgm:pt>
    <dgm:pt modelId="{10F92679-BE99-4187-A5BF-15FC1FD9533A}" type="parTrans" cxnId="{F4BF002C-F218-4348-BC3C-831973CF0850}">
      <dgm:prSet/>
      <dgm:spPr/>
      <dgm:t>
        <a:bodyPr/>
        <a:lstStyle/>
        <a:p>
          <a:endParaRPr lang="es-PE" sz="2000"/>
        </a:p>
      </dgm:t>
    </dgm:pt>
    <dgm:pt modelId="{33AE0970-0B58-4214-8123-42AAD9216B1C}" type="sibTrans" cxnId="{F4BF002C-F218-4348-BC3C-831973CF0850}">
      <dgm:prSet/>
      <dgm:spPr/>
      <dgm:t>
        <a:bodyPr/>
        <a:lstStyle/>
        <a:p>
          <a:endParaRPr lang="es-PE" sz="2000"/>
        </a:p>
      </dgm:t>
    </dgm:pt>
    <dgm:pt modelId="{5A97188F-40A2-4600-9679-4F53D84016F7}">
      <dgm:prSet phldrT="[Texto]" custT="1"/>
      <dgm:spPr/>
      <dgm:t>
        <a:bodyPr/>
        <a:lstStyle/>
        <a:p>
          <a:pPr algn="just"/>
          <a:r>
            <a:rPr lang="es-ES" sz="1800" b="1" dirty="0">
              <a:effectLst>
                <a:outerShdw blurRad="38100" dist="38100" dir="2700000" algn="tl">
                  <a:srgbClr val="000000">
                    <a:alpha val="43137"/>
                  </a:srgbClr>
                </a:outerShdw>
              </a:effectLst>
            </a:rPr>
            <a:t>TEJIDO MUSCULAR: </a:t>
          </a:r>
          <a:r>
            <a:rPr lang="es-ES" sz="1800" b="0" dirty="0"/>
            <a:t>COMPUESTO POR CELULAS MUSCULARES Y ES RESPONSABLE DE LA CONTRACCION Y EL MOVIMIENTO (</a:t>
          </a:r>
          <a:r>
            <a:rPr lang="es-ES" sz="1800" b="1" dirty="0"/>
            <a:t>MUSCULO ESQUELETICO, LISO Y CARDIACO</a:t>
          </a:r>
          <a:r>
            <a:rPr lang="es-ES" sz="1800" b="0" dirty="0"/>
            <a:t>).</a:t>
          </a:r>
          <a:endParaRPr lang="es-PE" sz="1800" b="1" dirty="0"/>
        </a:p>
      </dgm:t>
    </dgm:pt>
    <dgm:pt modelId="{843892F0-39ED-498D-A578-2C518D87E8A5}" type="sibTrans" cxnId="{7B52030F-E0B8-4BD7-98C0-1DF0BC629EAE}">
      <dgm:prSet/>
      <dgm:spPr/>
      <dgm:t>
        <a:bodyPr/>
        <a:lstStyle/>
        <a:p>
          <a:endParaRPr lang="es-PE" sz="2000"/>
        </a:p>
      </dgm:t>
    </dgm:pt>
    <dgm:pt modelId="{F9F4F0B9-A5C7-4227-81C8-0FC6AC6A49C9}" type="parTrans" cxnId="{7B52030F-E0B8-4BD7-98C0-1DF0BC629EAE}">
      <dgm:prSet/>
      <dgm:spPr/>
      <dgm:t>
        <a:bodyPr/>
        <a:lstStyle/>
        <a:p>
          <a:endParaRPr lang="es-PE" sz="2000"/>
        </a:p>
      </dgm:t>
    </dgm:pt>
    <dgm:pt modelId="{7CB3A8BD-460A-40EC-BB77-397B8D8AE8D9}" type="pres">
      <dgm:prSet presAssocID="{200FB613-FD4A-43A8-A049-AB378D429131}" presName="Name0" presStyleCnt="0">
        <dgm:presLayoutVars>
          <dgm:dir/>
          <dgm:resizeHandles val="exact"/>
        </dgm:presLayoutVars>
      </dgm:prSet>
      <dgm:spPr/>
    </dgm:pt>
    <dgm:pt modelId="{04D55354-1BF8-461F-A2AD-15B435C4C457}" type="pres">
      <dgm:prSet presAssocID="{671675C2-2ABC-44CD-BFFE-C1EEF7908EB1}" presName="composite" presStyleCnt="0"/>
      <dgm:spPr/>
    </dgm:pt>
    <dgm:pt modelId="{DA0B4326-1338-498C-BE34-8B44111377DB}" type="pres">
      <dgm:prSet presAssocID="{671675C2-2ABC-44CD-BFFE-C1EEF7908EB1}" presName="rect1" presStyleLbl="trAlignAcc1" presStyleIdx="0" presStyleCnt="4" custLinFactNeighborX="-2083">
        <dgm:presLayoutVars>
          <dgm:bulletEnabled val="1"/>
        </dgm:presLayoutVars>
      </dgm:prSet>
      <dgm:spPr/>
    </dgm:pt>
    <dgm:pt modelId="{DDE46AF7-55AA-4E21-8919-57815A17DF22}" type="pres">
      <dgm:prSet presAssocID="{671675C2-2ABC-44CD-BFFE-C1EEF7908EB1}" presName="rect2" presStyleLbl="fgImgPlace1" presStyleIdx="0" presStyleCnt="4" custScaleX="92006" custLinFactNeighborX="7749" custLinFactNeighborY="-1470"/>
      <dgm:spPr/>
    </dgm:pt>
    <dgm:pt modelId="{CA11CE5D-A50F-428F-9E1E-A3A0FA060677}" type="pres">
      <dgm:prSet presAssocID="{88104756-5A47-4B3E-97BF-E72BF02BA7E9}" presName="sibTrans" presStyleCnt="0"/>
      <dgm:spPr/>
    </dgm:pt>
    <dgm:pt modelId="{A7E573CD-2069-4C0C-BBB8-4CF231E045A4}" type="pres">
      <dgm:prSet presAssocID="{252BB1F9-A0C8-41B8-80DF-72B2850967A1}" presName="composite" presStyleCnt="0"/>
      <dgm:spPr/>
    </dgm:pt>
    <dgm:pt modelId="{D75224DC-472C-43ED-ACF4-15CC23BBBC2C}" type="pres">
      <dgm:prSet presAssocID="{252BB1F9-A0C8-41B8-80DF-72B2850967A1}" presName="rect1" presStyleLbl="trAlignAcc1" presStyleIdx="1" presStyleCnt="4" custLinFactNeighborX="92">
        <dgm:presLayoutVars>
          <dgm:bulletEnabled val="1"/>
        </dgm:presLayoutVars>
      </dgm:prSet>
      <dgm:spPr/>
    </dgm:pt>
    <dgm:pt modelId="{A43A7B92-1B24-4D1C-9115-9CFFC4831EFD}" type="pres">
      <dgm:prSet presAssocID="{252BB1F9-A0C8-41B8-80DF-72B2850967A1}" presName="rect2" presStyleLbl="fgImgPlace1" presStyleIdx="1" presStyleCnt="4"/>
      <dgm:spPr/>
    </dgm:pt>
    <dgm:pt modelId="{BAD4A176-9865-48D6-BD55-E86FDAADAFF3}" type="pres">
      <dgm:prSet presAssocID="{33AE0970-0B58-4214-8123-42AAD9216B1C}" presName="sibTrans" presStyleCnt="0"/>
      <dgm:spPr/>
    </dgm:pt>
    <dgm:pt modelId="{952DAB7D-34BE-489D-A50B-DAEB80D84A08}" type="pres">
      <dgm:prSet presAssocID="{5A97188F-40A2-4600-9679-4F53D84016F7}" presName="composite" presStyleCnt="0"/>
      <dgm:spPr/>
    </dgm:pt>
    <dgm:pt modelId="{3850B5F5-37B8-4E5A-9860-2DD17283B913}" type="pres">
      <dgm:prSet presAssocID="{5A97188F-40A2-4600-9679-4F53D84016F7}" presName="rect1" presStyleLbl="trAlignAcc1" presStyleIdx="2" presStyleCnt="4" custLinFactNeighborX="1764" custLinFactNeighborY="1069">
        <dgm:presLayoutVars>
          <dgm:bulletEnabled val="1"/>
        </dgm:presLayoutVars>
      </dgm:prSet>
      <dgm:spPr/>
    </dgm:pt>
    <dgm:pt modelId="{21882AD5-AEEE-4361-A38C-7848C876C175}" type="pres">
      <dgm:prSet presAssocID="{5A97188F-40A2-4600-9679-4F53D84016F7}" presName="rect2" presStyleLbl="fgImgPlace1" presStyleIdx="2" presStyleCnt="4"/>
      <dgm:spPr/>
    </dgm:pt>
    <dgm:pt modelId="{EEB88754-AD01-4DFE-9883-78AED4CDD3E2}" type="pres">
      <dgm:prSet presAssocID="{843892F0-39ED-498D-A578-2C518D87E8A5}" presName="sibTrans" presStyleCnt="0"/>
      <dgm:spPr/>
    </dgm:pt>
    <dgm:pt modelId="{61652CD6-152D-4B93-8747-023F3F7C8180}" type="pres">
      <dgm:prSet presAssocID="{491D9B74-036B-412E-861B-F263D2DE831F}" presName="composite" presStyleCnt="0"/>
      <dgm:spPr/>
    </dgm:pt>
    <dgm:pt modelId="{D2ADCC12-DFFF-437F-83B3-AFF867E4B4E1}" type="pres">
      <dgm:prSet presAssocID="{491D9B74-036B-412E-861B-F263D2DE831F}" presName="rect1" presStyleLbl="trAlignAcc1" presStyleIdx="3" presStyleCnt="4" custLinFactNeighborX="92" custLinFactNeighborY="1761">
        <dgm:presLayoutVars>
          <dgm:bulletEnabled val="1"/>
        </dgm:presLayoutVars>
      </dgm:prSet>
      <dgm:spPr/>
    </dgm:pt>
    <dgm:pt modelId="{D7942EBD-36C7-44C6-82D7-B73645978DD5}" type="pres">
      <dgm:prSet presAssocID="{491D9B74-036B-412E-861B-F263D2DE831F}" presName="rect2" presStyleLbl="fgImgPlace1" presStyleIdx="3" presStyleCnt="4" custLinFactNeighborX="-1164" custLinFactNeighborY="-463"/>
      <dgm:spPr/>
    </dgm:pt>
  </dgm:ptLst>
  <dgm:cxnLst>
    <dgm:cxn modelId="{15B02C01-8B94-4024-8A5D-5D725DD73370}" type="presOf" srcId="{671675C2-2ABC-44CD-BFFE-C1EEF7908EB1}" destId="{DA0B4326-1338-498C-BE34-8B44111377DB}" srcOrd="0" destOrd="0" presId="urn:microsoft.com/office/officeart/2008/layout/PictureStrips"/>
    <dgm:cxn modelId="{7B52030F-E0B8-4BD7-98C0-1DF0BC629EAE}" srcId="{200FB613-FD4A-43A8-A049-AB378D429131}" destId="{5A97188F-40A2-4600-9679-4F53D84016F7}" srcOrd="2" destOrd="0" parTransId="{F9F4F0B9-A5C7-4227-81C8-0FC6AC6A49C9}" sibTransId="{843892F0-39ED-498D-A578-2C518D87E8A5}"/>
    <dgm:cxn modelId="{C53F7F10-5227-46DD-BA74-26814EACECAA}" type="presOf" srcId="{5A97188F-40A2-4600-9679-4F53D84016F7}" destId="{3850B5F5-37B8-4E5A-9860-2DD17283B913}" srcOrd="0" destOrd="0" presId="urn:microsoft.com/office/officeart/2008/layout/PictureStrips"/>
    <dgm:cxn modelId="{3388502B-5EA9-4F12-AE97-1659D2570BE2}" type="presOf" srcId="{252BB1F9-A0C8-41B8-80DF-72B2850967A1}" destId="{D75224DC-472C-43ED-ACF4-15CC23BBBC2C}" srcOrd="0" destOrd="0" presId="urn:microsoft.com/office/officeart/2008/layout/PictureStrips"/>
    <dgm:cxn modelId="{F4BF002C-F218-4348-BC3C-831973CF0850}" srcId="{200FB613-FD4A-43A8-A049-AB378D429131}" destId="{252BB1F9-A0C8-41B8-80DF-72B2850967A1}" srcOrd="1" destOrd="0" parTransId="{10F92679-BE99-4187-A5BF-15FC1FD9533A}" sibTransId="{33AE0970-0B58-4214-8123-42AAD9216B1C}"/>
    <dgm:cxn modelId="{8073EB3F-112B-46B5-BC7B-EEA138689FA6}" type="presOf" srcId="{491D9B74-036B-412E-861B-F263D2DE831F}" destId="{D2ADCC12-DFFF-437F-83B3-AFF867E4B4E1}" srcOrd="0" destOrd="0" presId="urn:microsoft.com/office/officeart/2008/layout/PictureStrips"/>
    <dgm:cxn modelId="{4F5C356C-BD54-4EFC-8FF1-691057D6CE44}" srcId="{200FB613-FD4A-43A8-A049-AB378D429131}" destId="{491D9B74-036B-412E-861B-F263D2DE831F}" srcOrd="3" destOrd="0" parTransId="{107C5E73-172E-43C3-9CFD-3BF34982F951}" sibTransId="{CCD2ED23-7C70-419B-A6E2-30D467BFF4D3}"/>
    <dgm:cxn modelId="{91EC41FC-C89F-4653-98F7-88D9DB06679D}" srcId="{200FB613-FD4A-43A8-A049-AB378D429131}" destId="{671675C2-2ABC-44CD-BFFE-C1EEF7908EB1}" srcOrd="0" destOrd="0" parTransId="{5DF25A6D-D91E-4508-B706-0F0541C7C3E5}" sibTransId="{88104756-5A47-4B3E-97BF-E72BF02BA7E9}"/>
    <dgm:cxn modelId="{157ED6FD-247B-4AA3-928C-2789D282FF7C}" type="presOf" srcId="{200FB613-FD4A-43A8-A049-AB378D429131}" destId="{7CB3A8BD-460A-40EC-BB77-397B8D8AE8D9}" srcOrd="0" destOrd="0" presId="urn:microsoft.com/office/officeart/2008/layout/PictureStrips"/>
    <dgm:cxn modelId="{64A3286F-1D7C-4045-8C4E-78A38E202863}" type="presParOf" srcId="{7CB3A8BD-460A-40EC-BB77-397B8D8AE8D9}" destId="{04D55354-1BF8-461F-A2AD-15B435C4C457}" srcOrd="0" destOrd="0" presId="urn:microsoft.com/office/officeart/2008/layout/PictureStrips"/>
    <dgm:cxn modelId="{CCA57AD8-5EB9-42E7-849B-B1D12CFF515A}" type="presParOf" srcId="{04D55354-1BF8-461F-A2AD-15B435C4C457}" destId="{DA0B4326-1338-498C-BE34-8B44111377DB}" srcOrd="0" destOrd="0" presId="urn:microsoft.com/office/officeart/2008/layout/PictureStrips"/>
    <dgm:cxn modelId="{B3BAC142-7A01-44A6-87C7-57120168446B}" type="presParOf" srcId="{04D55354-1BF8-461F-A2AD-15B435C4C457}" destId="{DDE46AF7-55AA-4E21-8919-57815A17DF22}" srcOrd="1" destOrd="0" presId="urn:microsoft.com/office/officeart/2008/layout/PictureStrips"/>
    <dgm:cxn modelId="{E015B064-58CA-43EC-9E91-86D0F67E5CDA}" type="presParOf" srcId="{7CB3A8BD-460A-40EC-BB77-397B8D8AE8D9}" destId="{CA11CE5D-A50F-428F-9E1E-A3A0FA060677}" srcOrd="1" destOrd="0" presId="urn:microsoft.com/office/officeart/2008/layout/PictureStrips"/>
    <dgm:cxn modelId="{0B3A4864-17E1-41C7-BEEC-DA57F590D5A8}" type="presParOf" srcId="{7CB3A8BD-460A-40EC-BB77-397B8D8AE8D9}" destId="{A7E573CD-2069-4C0C-BBB8-4CF231E045A4}" srcOrd="2" destOrd="0" presId="urn:microsoft.com/office/officeart/2008/layout/PictureStrips"/>
    <dgm:cxn modelId="{03FA8F24-0289-473A-AC12-81784C3E6DBF}" type="presParOf" srcId="{A7E573CD-2069-4C0C-BBB8-4CF231E045A4}" destId="{D75224DC-472C-43ED-ACF4-15CC23BBBC2C}" srcOrd="0" destOrd="0" presId="urn:microsoft.com/office/officeart/2008/layout/PictureStrips"/>
    <dgm:cxn modelId="{7F59C845-861F-4446-AB5B-5B8C35B8A498}" type="presParOf" srcId="{A7E573CD-2069-4C0C-BBB8-4CF231E045A4}" destId="{A43A7B92-1B24-4D1C-9115-9CFFC4831EFD}" srcOrd="1" destOrd="0" presId="urn:microsoft.com/office/officeart/2008/layout/PictureStrips"/>
    <dgm:cxn modelId="{4B5DEA97-412B-49BD-B7C9-9E31ABC56ED1}" type="presParOf" srcId="{7CB3A8BD-460A-40EC-BB77-397B8D8AE8D9}" destId="{BAD4A176-9865-48D6-BD55-E86FDAADAFF3}" srcOrd="3" destOrd="0" presId="urn:microsoft.com/office/officeart/2008/layout/PictureStrips"/>
    <dgm:cxn modelId="{C5CF70F2-0783-4B31-9E05-3B1CB0E2B067}" type="presParOf" srcId="{7CB3A8BD-460A-40EC-BB77-397B8D8AE8D9}" destId="{952DAB7D-34BE-489D-A50B-DAEB80D84A08}" srcOrd="4" destOrd="0" presId="urn:microsoft.com/office/officeart/2008/layout/PictureStrips"/>
    <dgm:cxn modelId="{5AEDF395-BB14-4DAB-8D79-6147FC449E2E}" type="presParOf" srcId="{952DAB7D-34BE-489D-A50B-DAEB80D84A08}" destId="{3850B5F5-37B8-4E5A-9860-2DD17283B913}" srcOrd="0" destOrd="0" presId="urn:microsoft.com/office/officeart/2008/layout/PictureStrips"/>
    <dgm:cxn modelId="{45D8B3D5-D560-4C6A-89FC-08E31A7D3C30}" type="presParOf" srcId="{952DAB7D-34BE-489D-A50B-DAEB80D84A08}" destId="{21882AD5-AEEE-4361-A38C-7848C876C175}" srcOrd="1" destOrd="0" presId="urn:microsoft.com/office/officeart/2008/layout/PictureStrips"/>
    <dgm:cxn modelId="{8C89F87F-2204-4D2A-A186-298F28762832}" type="presParOf" srcId="{7CB3A8BD-460A-40EC-BB77-397B8D8AE8D9}" destId="{EEB88754-AD01-4DFE-9883-78AED4CDD3E2}" srcOrd="5" destOrd="0" presId="urn:microsoft.com/office/officeart/2008/layout/PictureStrips"/>
    <dgm:cxn modelId="{1DDB63D1-8753-4FF7-A373-65CD908CDA7D}" type="presParOf" srcId="{7CB3A8BD-460A-40EC-BB77-397B8D8AE8D9}" destId="{61652CD6-152D-4B93-8747-023F3F7C8180}" srcOrd="6" destOrd="0" presId="urn:microsoft.com/office/officeart/2008/layout/PictureStrips"/>
    <dgm:cxn modelId="{0C657035-A262-485B-B552-4D20958215D7}" type="presParOf" srcId="{61652CD6-152D-4B93-8747-023F3F7C8180}" destId="{D2ADCC12-DFFF-437F-83B3-AFF867E4B4E1}" srcOrd="0" destOrd="0" presId="urn:microsoft.com/office/officeart/2008/layout/PictureStrips"/>
    <dgm:cxn modelId="{253D5374-FF75-437E-8387-0843D569B60D}" type="presParOf" srcId="{61652CD6-152D-4B93-8747-023F3F7C8180}" destId="{D7942EBD-36C7-44C6-82D7-B73645978DD5}"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3306D46-209C-40FE-B931-EC9529CCA5D9}" type="doc">
      <dgm:prSet loTypeId="urn:microsoft.com/office/officeart/2005/8/layout/matrix3" loCatId="matrix" qsTypeId="urn:microsoft.com/office/officeart/2005/8/quickstyle/3d2" qsCatId="3D" csTypeId="urn:microsoft.com/office/officeart/2005/8/colors/colorful5" csCatId="colorful" phldr="1"/>
      <dgm:spPr/>
      <dgm:t>
        <a:bodyPr/>
        <a:lstStyle/>
        <a:p>
          <a:endParaRPr lang="es-PE"/>
        </a:p>
      </dgm:t>
    </dgm:pt>
    <dgm:pt modelId="{2A9FE16B-3A06-4DE1-9540-31D8488EAAFE}">
      <dgm:prSet phldrT="[Texto]" custT="1"/>
      <dgm:spPr/>
      <dgm:t>
        <a:bodyPr/>
        <a:lstStyle/>
        <a:p>
          <a:pPr algn="ctr"/>
          <a:r>
            <a:rPr lang="es-ES" sz="1600" b="1" u="sng">
              <a:solidFill>
                <a:schemeClr val="tx1"/>
              </a:solidFill>
              <a:effectLst>
                <a:outerShdw blurRad="38100" dist="38100" dir="2700000" algn="tl">
                  <a:srgbClr val="000000">
                    <a:alpha val="43137"/>
                  </a:srgbClr>
                </a:outerShdw>
              </a:effectLst>
            </a:rPr>
            <a:t>SOPORTE ESTRUCTURAL</a:t>
          </a:r>
          <a:r>
            <a:rPr lang="es-ES" sz="1600" b="0">
              <a:solidFill>
                <a:schemeClr val="tx1"/>
              </a:solidFill>
            </a:rPr>
            <a:t>: LOS TEJIDOS CONECTIVOS, COMO EL TEJIDO OSEO Y EL TEJIDO CARTILAGINOSO, PROPORCIONAN SOPORTE ESTRUCTURAL Y PROTECCION.</a:t>
          </a:r>
          <a:endParaRPr lang="es-PE" sz="1600" b="1" dirty="0"/>
        </a:p>
      </dgm:t>
    </dgm:pt>
    <dgm:pt modelId="{9742064C-D03E-4B6E-B013-79278A6C008E}" type="parTrans" cxnId="{14FE15F0-EE26-4296-8369-7EC9328DED39}">
      <dgm:prSet/>
      <dgm:spPr/>
      <dgm:t>
        <a:bodyPr/>
        <a:lstStyle/>
        <a:p>
          <a:endParaRPr lang="es-PE"/>
        </a:p>
      </dgm:t>
    </dgm:pt>
    <dgm:pt modelId="{44FCF960-C641-4764-94A0-41640ED8EAB0}" type="sibTrans" cxnId="{14FE15F0-EE26-4296-8369-7EC9328DED39}">
      <dgm:prSet/>
      <dgm:spPr/>
      <dgm:t>
        <a:bodyPr/>
        <a:lstStyle/>
        <a:p>
          <a:endParaRPr lang="es-PE"/>
        </a:p>
      </dgm:t>
    </dgm:pt>
    <dgm:pt modelId="{5B5FD90D-688D-4839-B830-2ED634932A6C}">
      <dgm:prSet phldrT="[Texto]" custT="1"/>
      <dgm:spPr/>
      <dgm:t>
        <a:bodyPr/>
        <a:lstStyle/>
        <a:p>
          <a:pPr algn="ctr"/>
          <a:r>
            <a:rPr lang="es-ES" sz="1600" b="1" u="sng">
              <a:solidFill>
                <a:schemeClr val="tx1"/>
              </a:solidFill>
              <a:effectLst>
                <a:outerShdw blurRad="38100" dist="38100" dir="2700000" algn="tl">
                  <a:srgbClr val="000000">
                    <a:alpha val="43137"/>
                  </a:srgbClr>
                </a:outerShdw>
              </a:effectLst>
            </a:rPr>
            <a:t>TRANSPORTE:</a:t>
          </a:r>
          <a:r>
            <a:rPr lang="es-ES" sz="1600" b="1" u="none">
              <a:solidFill>
                <a:schemeClr val="tx1"/>
              </a:solidFill>
              <a:effectLst>
                <a:outerShdw blurRad="38100" dist="38100" dir="2700000" algn="tl">
                  <a:srgbClr val="000000">
                    <a:alpha val="43137"/>
                  </a:srgbClr>
                </a:outerShdw>
              </a:effectLst>
            </a:rPr>
            <a:t> </a:t>
          </a:r>
          <a:r>
            <a:rPr lang="es-ES" sz="1600" b="0">
              <a:solidFill>
                <a:schemeClr val="tx1"/>
              </a:solidFill>
            </a:rPr>
            <a:t>EL TEJIDO SANGUINEO TRANSPORTA NUTRIENTES, OXIGENO Y DESECHOS METABOLICOS A TRAVES DEL ORGANISMO.</a:t>
          </a:r>
          <a:endParaRPr lang="es-PE" sz="1600" b="0" dirty="0">
            <a:solidFill>
              <a:schemeClr val="tx1"/>
            </a:solidFill>
          </a:endParaRPr>
        </a:p>
      </dgm:t>
    </dgm:pt>
    <dgm:pt modelId="{E9F5438C-16E7-4769-8F04-1D55C87705D3}" type="parTrans" cxnId="{7B3B0A02-5BF6-4126-9F85-799F19B93B74}">
      <dgm:prSet/>
      <dgm:spPr/>
      <dgm:t>
        <a:bodyPr/>
        <a:lstStyle/>
        <a:p>
          <a:endParaRPr lang="es-PE"/>
        </a:p>
      </dgm:t>
    </dgm:pt>
    <dgm:pt modelId="{FD596544-12F2-4E28-8453-F66DD902DEB0}" type="sibTrans" cxnId="{7B3B0A02-5BF6-4126-9F85-799F19B93B74}">
      <dgm:prSet/>
      <dgm:spPr/>
      <dgm:t>
        <a:bodyPr/>
        <a:lstStyle/>
        <a:p>
          <a:endParaRPr lang="es-PE"/>
        </a:p>
      </dgm:t>
    </dgm:pt>
    <dgm:pt modelId="{39DE73F6-4011-4B75-8910-1AC118C0D424}">
      <dgm:prSet phldrT="[Texto]" custT="1"/>
      <dgm:spPr/>
      <dgm:t>
        <a:bodyPr/>
        <a:lstStyle/>
        <a:p>
          <a:r>
            <a:rPr lang="es-ES" sz="1600" b="1" u="sng">
              <a:solidFill>
                <a:schemeClr val="tx1"/>
              </a:solidFill>
              <a:effectLst>
                <a:outerShdw blurRad="38100" dist="38100" dir="2700000" algn="tl">
                  <a:srgbClr val="000000">
                    <a:alpha val="43137"/>
                  </a:srgbClr>
                </a:outerShdw>
              </a:effectLst>
            </a:rPr>
            <a:t>PROTECCION: </a:t>
          </a:r>
          <a:r>
            <a:rPr lang="es-ES" sz="1600">
              <a:solidFill>
                <a:schemeClr val="tx1"/>
              </a:solidFill>
            </a:rPr>
            <a:t>EL TEJIDO EPITELIAL ACTUAL COMO BARRERA PROTECTORA CONTRA PATOGENOS Y SUSTANCIAS DAÑINAS.</a:t>
          </a:r>
          <a:endParaRPr lang="es-PE" sz="1600" dirty="0">
            <a:solidFill>
              <a:schemeClr val="tx1"/>
            </a:solidFill>
          </a:endParaRPr>
        </a:p>
      </dgm:t>
    </dgm:pt>
    <dgm:pt modelId="{8A6AEB59-5A59-474A-93D0-361377134783}" type="parTrans" cxnId="{69F2FCEF-F291-4235-8478-D071E83CAE2A}">
      <dgm:prSet/>
      <dgm:spPr/>
      <dgm:t>
        <a:bodyPr/>
        <a:lstStyle/>
        <a:p>
          <a:endParaRPr lang="es-PE"/>
        </a:p>
      </dgm:t>
    </dgm:pt>
    <dgm:pt modelId="{2E933246-72FE-4653-BCAB-239037F1CDC5}" type="sibTrans" cxnId="{69F2FCEF-F291-4235-8478-D071E83CAE2A}">
      <dgm:prSet/>
      <dgm:spPr/>
      <dgm:t>
        <a:bodyPr/>
        <a:lstStyle/>
        <a:p>
          <a:endParaRPr lang="es-PE"/>
        </a:p>
      </dgm:t>
    </dgm:pt>
    <dgm:pt modelId="{5327D367-3CFF-41F5-BABA-7BF513889E55}">
      <dgm:prSet phldrT="[Texto]"/>
      <dgm:spPr/>
      <dgm:t>
        <a:bodyPr/>
        <a:lstStyle/>
        <a:p>
          <a:r>
            <a:rPr lang="es-ES" b="1" u="sng">
              <a:solidFill>
                <a:schemeClr val="tx1"/>
              </a:solidFill>
              <a:effectLst>
                <a:outerShdw blurRad="38100" dist="38100" dir="2700000" algn="tl">
                  <a:srgbClr val="000000">
                    <a:alpha val="43137"/>
                  </a:srgbClr>
                </a:outerShdw>
              </a:effectLst>
            </a:rPr>
            <a:t>MOVIMIENTO</a:t>
          </a:r>
          <a:r>
            <a:rPr lang="es-ES" b="0">
              <a:solidFill>
                <a:schemeClr val="tx1"/>
              </a:solidFill>
            </a:rPr>
            <a:t>:  EL TEJIDO MUSCULAR PERMITE EL MOVIMIENTO Y LA CONTRACCION DE LOS MUSCULOS.</a:t>
          </a:r>
          <a:endParaRPr lang="es-PE" b="0" dirty="0">
            <a:solidFill>
              <a:schemeClr val="tx1"/>
            </a:solidFill>
          </a:endParaRPr>
        </a:p>
      </dgm:t>
    </dgm:pt>
    <dgm:pt modelId="{446A000D-5D5E-4771-AD49-A2882F798122}" type="parTrans" cxnId="{B8384828-0CB3-4717-BDE1-BFF2C532BD0E}">
      <dgm:prSet/>
      <dgm:spPr/>
      <dgm:t>
        <a:bodyPr/>
        <a:lstStyle/>
        <a:p>
          <a:endParaRPr lang="es-PE"/>
        </a:p>
      </dgm:t>
    </dgm:pt>
    <dgm:pt modelId="{CD51695C-D96F-419E-9B5B-515762F43DB1}" type="sibTrans" cxnId="{B8384828-0CB3-4717-BDE1-BFF2C532BD0E}">
      <dgm:prSet/>
      <dgm:spPr/>
      <dgm:t>
        <a:bodyPr/>
        <a:lstStyle/>
        <a:p>
          <a:endParaRPr lang="es-PE"/>
        </a:p>
      </dgm:t>
    </dgm:pt>
    <dgm:pt modelId="{65BD2B6F-E184-4A7A-A30E-EBA8C342A2C8}" type="pres">
      <dgm:prSet presAssocID="{E3306D46-209C-40FE-B931-EC9529CCA5D9}" presName="matrix" presStyleCnt="0">
        <dgm:presLayoutVars>
          <dgm:chMax val="1"/>
          <dgm:dir/>
          <dgm:resizeHandles val="exact"/>
        </dgm:presLayoutVars>
      </dgm:prSet>
      <dgm:spPr/>
    </dgm:pt>
    <dgm:pt modelId="{C24C9F59-83AF-4889-BCBD-132003CCD099}" type="pres">
      <dgm:prSet presAssocID="{E3306D46-209C-40FE-B931-EC9529CCA5D9}" presName="diamond" presStyleLbl="bgShp" presStyleIdx="0" presStyleCnt="1" custLinFactNeighborX="840" custLinFactNeighborY="0"/>
      <dgm:spPr/>
    </dgm:pt>
    <dgm:pt modelId="{C08FDCFF-1866-42EF-8618-F1BB34EDDD21}" type="pres">
      <dgm:prSet presAssocID="{E3306D46-209C-40FE-B931-EC9529CCA5D9}" presName="quad1" presStyleLbl="node1" presStyleIdx="0" presStyleCnt="4" custScaleX="168571" custScaleY="82392" custLinFactX="-52635" custLinFactNeighborX="-100000" custLinFactNeighborY="-24617">
        <dgm:presLayoutVars>
          <dgm:chMax val="0"/>
          <dgm:chPref val="0"/>
          <dgm:bulletEnabled val="1"/>
        </dgm:presLayoutVars>
      </dgm:prSet>
      <dgm:spPr/>
    </dgm:pt>
    <dgm:pt modelId="{7DB5DFDB-1B9C-40C2-9388-48DD3FC9C76F}" type="pres">
      <dgm:prSet presAssocID="{E3306D46-209C-40FE-B931-EC9529CCA5D9}" presName="quad2" presStyleLbl="node1" presStyleIdx="1" presStyleCnt="4" custScaleX="150260" custScaleY="83131" custLinFactX="54632" custLinFactNeighborX="100000" custLinFactNeighborY="-25725">
        <dgm:presLayoutVars>
          <dgm:chMax val="0"/>
          <dgm:chPref val="0"/>
          <dgm:bulletEnabled val="1"/>
        </dgm:presLayoutVars>
      </dgm:prSet>
      <dgm:spPr/>
    </dgm:pt>
    <dgm:pt modelId="{AFF1CCD6-0D89-4FF4-9F7C-4ED6205DEACE}" type="pres">
      <dgm:prSet presAssocID="{E3306D46-209C-40FE-B931-EC9529CCA5D9}" presName="quad3" presStyleLbl="node1" presStyleIdx="2" presStyleCnt="4" custScaleX="172738" custScaleY="72466" custLinFactNeighborX="-40563" custLinFactNeighborY="-39174">
        <dgm:presLayoutVars>
          <dgm:chMax val="0"/>
          <dgm:chPref val="0"/>
          <dgm:bulletEnabled val="1"/>
        </dgm:presLayoutVars>
      </dgm:prSet>
      <dgm:spPr/>
    </dgm:pt>
    <dgm:pt modelId="{1AE116AF-33E4-4844-8C9D-50F08042A9CD}" type="pres">
      <dgm:prSet presAssocID="{E3306D46-209C-40FE-B931-EC9529CCA5D9}" presName="quad4" presStyleLbl="node1" presStyleIdx="3" presStyleCnt="4" custScaleX="148166" custScaleY="74598" custLinFactNeighborX="30218" custLinFactNeighborY="-41306">
        <dgm:presLayoutVars>
          <dgm:chMax val="0"/>
          <dgm:chPref val="0"/>
          <dgm:bulletEnabled val="1"/>
        </dgm:presLayoutVars>
      </dgm:prSet>
      <dgm:spPr/>
    </dgm:pt>
  </dgm:ptLst>
  <dgm:cxnLst>
    <dgm:cxn modelId="{7B3B0A02-5BF6-4126-9F85-799F19B93B74}" srcId="{E3306D46-209C-40FE-B931-EC9529CCA5D9}" destId="{5B5FD90D-688D-4839-B830-2ED634932A6C}" srcOrd="1" destOrd="0" parTransId="{E9F5438C-16E7-4769-8F04-1D55C87705D3}" sibTransId="{FD596544-12F2-4E28-8453-F66DD902DEB0}"/>
    <dgm:cxn modelId="{C6F59422-4A41-4EF8-BC9E-AE0AFEF22997}" type="presOf" srcId="{5327D367-3CFF-41F5-BABA-7BF513889E55}" destId="{1AE116AF-33E4-4844-8C9D-50F08042A9CD}" srcOrd="0" destOrd="0" presId="urn:microsoft.com/office/officeart/2005/8/layout/matrix3"/>
    <dgm:cxn modelId="{B8384828-0CB3-4717-BDE1-BFF2C532BD0E}" srcId="{E3306D46-209C-40FE-B931-EC9529CCA5D9}" destId="{5327D367-3CFF-41F5-BABA-7BF513889E55}" srcOrd="3" destOrd="0" parTransId="{446A000D-5D5E-4771-AD49-A2882F798122}" sibTransId="{CD51695C-D96F-419E-9B5B-515762F43DB1}"/>
    <dgm:cxn modelId="{B1587B2F-4E63-40CF-B743-D3616E2BCB8C}" type="presOf" srcId="{39DE73F6-4011-4B75-8910-1AC118C0D424}" destId="{AFF1CCD6-0D89-4FF4-9F7C-4ED6205DEACE}" srcOrd="0" destOrd="0" presId="urn:microsoft.com/office/officeart/2005/8/layout/matrix3"/>
    <dgm:cxn modelId="{6A8F9375-21E1-49D2-9779-FC52515B89AA}" type="presOf" srcId="{E3306D46-209C-40FE-B931-EC9529CCA5D9}" destId="{65BD2B6F-E184-4A7A-A30E-EBA8C342A2C8}" srcOrd="0" destOrd="0" presId="urn:microsoft.com/office/officeart/2005/8/layout/matrix3"/>
    <dgm:cxn modelId="{F2FB5DB5-3537-430E-94F5-1457E975D8EA}" type="presOf" srcId="{5B5FD90D-688D-4839-B830-2ED634932A6C}" destId="{7DB5DFDB-1B9C-40C2-9388-48DD3FC9C76F}" srcOrd="0" destOrd="0" presId="urn:microsoft.com/office/officeart/2005/8/layout/matrix3"/>
    <dgm:cxn modelId="{E1A879C0-A8F7-447F-8E9F-DC93D03583B2}" type="presOf" srcId="{2A9FE16B-3A06-4DE1-9540-31D8488EAAFE}" destId="{C08FDCFF-1866-42EF-8618-F1BB34EDDD21}" srcOrd="0" destOrd="0" presId="urn:microsoft.com/office/officeart/2005/8/layout/matrix3"/>
    <dgm:cxn modelId="{69F2FCEF-F291-4235-8478-D071E83CAE2A}" srcId="{E3306D46-209C-40FE-B931-EC9529CCA5D9}" destId="{39DE73F6-4011-4B75-8910-1AC118C0D424}" srcOrd="2" destOrd="0" parTransId="{8A6AEB59-5A59-474A-93D0-361377134783}" sibTransId="{2E933246-72FE-4653-BCAB-239037F1CDC5}"/>
    <dgm:cxn modelId="{14FE15F0-EE26-4296-8369-7EC9328DED39}" srcId="{E3306D46-209C-40FE-B931-EC9529CCA5D9}" destId="{2A9FE16B-3A06-4DE1-9540-31D8488EAAFE}" srcOrd="0" destOrd="0" parTransId="{9742064C-D03E-4B6E-B013-79278A6C008E}" sibTransId="{44FCF960-C641-4764-94A0-41640ED8EAB0}"/>
    <dgm:cxn modelId="{333D295C-6A90-4B9D-9791-8D853CB48336}" type="presParOf" srcId="{65BD2B6F-E184-4A7A-A30E-EBA8C342A2C8}" destId="{C24C9F59-83AF-4889-BCBD-132003CCD099}" srcOrd="0" destOrd="0" presId="urn:microsoft.com/office/officeart/2005/8/layout/matrix3"/>
    <dgm:cxn modelId="{76D53E06-A686-43E2-A73A-2511F9A2FB38}" type="presParOf" srcId="{65BD2B6F-E184-4A7A-A30E-EBA8C342A2C8}" destId="{C08FDCFF-1866-42EF-8618-F1BB34EDDD21}" srcOrd="1" destOrd="0" presId="urn:microsoft.com/office/officeart/2005/8/layout/matrix3"/>
    <dgm:cxn modelId="{7682E71C-85C0-4D5B-A6EF-9C480FE34FC6}" type="presParOf" srcId="{65BD2B6F-E184-4A7A-A30E-EBA8C342A2C8}" destId="{7DB5DFDB-1B9C-40C2-9388-48DD3FC9C76F}" srcOrd="2" destOrd="0" presId="urn:microsoft.com/office/officeart/2005/8/layout/matrix3"/>
    <dgm:cxn modelId="{F78BC1A3-4317-4D36-866A-E8114CC97FCE}" type="presParOf" srcId="{65BD2B6F-E184-4A7A-A30E-EBA8C342A2C8}" destId="{AFF1CCD6-0D89-4FF4-9F7C-4ED6205DEACE}" srcOrd="3" destOrd="0" presId="urn:microsoft.com/office/officeart/2005/8/layout/matrix3"/>
    <dgm:cxn modelId="{9440CE0B-3558-411F-894B-7C87B68C86D4}" type="presParOf" srcId="{65BD2B6F-E184-4A7A-A30E-EBA8C342A2C8}" destId="{1AE116AF-33E4-4844-8C9D-50F08042A9CD}"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B157F8A-E910-4B6D-B358-63EFA69B917E}" type="doc">
      <dgm:prSet loTypeId="urn:microsoft.com/office/officeart/2005/8/layout/vList6" loCatId="process" qsTypeId="urn:microsoft.com/office/officeart/2005/8/quickstyle/3d2" qsCatId="3D" csTypeId="urn:microsoft.com/office/officeart/2005/8/colors/colorful1" csCatId="colorful" phldr="1"/>
      <dgm:spPr/>
      <dgm:t>
        <a:bodyPr/>
        <a:lstStyle/>
        <a:p>
          <a:endParaRPr lang="es-PE"/>
        </a:p>
      </dgm:t>
    </dgm:pt>
    <dgm:pt modelId="{7FF812A1-C38E-4A2B-878D-DB6058669A75}">
      <dgm:prSet phldrT="[Texto]" custT="1"/>
      <dgm:spPr/>
      <dgm:t>
        <a:bodyPr/>
        <a:lstStyle/>
        <a:p>
          <a:r>
            <a:rPr lang="es-ES" sz="2000" b="1" dirty="0">
              <a:solidFill>
                <a:schemeClr val="tx1"/>
              </a:solidFill>
              <a:effectLst>
                <a:outerShdw blurRad="38100" dist="38100" dir="2700000" algn="tl">
                  <a:srgbClr val="000000">
                    <a:alpha val="43137"/>
                  </a:srgbClr>
                </a:outerShdw>
              </a:effectLst>
            </a:rPr>
            <a:t>GENES</a:t>
          </a:r>
          <a:endParaRPr lang="es-PE" sz="2000" b="1" dirty="0">
            <a:solidFill>
              <a:schemeClr val="tx1"/>
            </a:solidFill>
            <a:effectLst>
              <a:outerShdw blurRad="38100" dist="38100" dir="2700000" algn="tl">
                <a:srgbClr val="000000">
                  <a:alpha val="43137"/>
                </a:srgbClr>
              </a:outerShdw>
            </a:effectLst>
          </a:endParaRPr>
        </a:p>
      </dgm:t>
    </dgm:pt>
    <dgm:pt modelId="{0518A3B6-5181-4C9E-B6BA-E66848AB71C6}" type="parTrans" cxnId="{2F835685-FA07-42C7-9226-A3188FDFCAFF}">
      <dgm:prSet/>
      <dgm:spPr/>
      <dgm:t>
        <a:bodyPr/>
        <a:lstStyle/>
        <a:p>
          <a:endParaRPr lang="es-PE" sz="1600"/>
        </a:p>
      </dgm:t>
    </dgm:pt>
    <dgm:pt modelId="{E0A7CA0C-C46A-4F48-B238-FE728264EDEE}" type="sibTrans" cxnId="{2F835685-FA07-42C7-9226-A3188FDFCAFF}">
      <dgm:prSet/>
      <dgm:spPr/>
      <dgm:t>
        <a:bodyPr/>
        <a:lstStyle/>
        <a:p>
          <a:endParaRPr lang="es-PE" sz="1600"/>
        </a:p>
      </dgm:t>
    </dgm:pt>
    <dgm:pt modelId="{6AFD92E3-DA96-4DBF-B1C0-58EC6BA16E4D}">
      <dgm:prSet phldrT="[Texto]" custT="1"/>
      <dgm:spPr/>
      <dgm:t>
        <a:bodyPr/>
        <a:lstStyle/>
        <a:p>
          <a:r>
            <a:rPr lang="es-ES" sz="1400" dirty="0"/>
            <a:t>SON SEGEMENTOS DE ADN QUE DETERMINA LAS CARACTERISTICAS ESPECIFICAS DE UN ORGANISMO.</a:t>
          </a:r>
          <a:endParaRPr lang="es-PE" sz="1400" dirty="0"/>
        </a:p>
      </dgm:t>
    </dgm:pt>
    <dgm:pt modelId="{A31F8EC9-45B0-4FDA-9A40-7448E756EC98}" type="parTrans" cxnId="{21D89B8B-C579-4D3C-922F-5F1790182441}">
      <dgm:prSet/>
      <dgm:spPr/>
      <dgm:t>
        <a:bodyPr/>
        <a:lstStyle/>
        <a:p>
          <a:endParaRPr lang="es-PE" sz="1600"/>
        </a:p>
      </dgm:t>
    </dgm:pt>
    <dgm:pt modelId="{719BE4B2-8E25-4AC8-9B56-693E8E059D9E}" type="sibTrans" cxnId="{21D89B8B-C579-4D3C-922F-5F1790182441}">
      <dgm:prSet/>
      <dgm:spPr/>
      <dgm:t>
        <a:bodyPr/>
        <a:lstStyle/>
        <a:p>
          <a:endParaRPr lang="es-PE" sz="1600"/>
        </a:p>
      </dgm:t>
    </dgm:pt>
    <dgm:pt modelId="{0305670E-570A-420C-B3B6-A71DBFF0079D}">
      <dgm:prSet phldrT="[Texto]" custT="1"/>
      <dgm:spPr/>
      <dgm:t>
        <a:bodyPr/>
        <a:lstStyle/>
        <a:p>
          <a:r>
            <a:rPr lang="es-ES" sz="2000" b="1" dirty="0">
              <a:solidFill>
                <a:schemeClr val="tx1"/>
              </a:solidFill>
              <a:effectLst>
                <a:outerShdw blurRad="38100" dist="38100" dir="2700000" algn="tl">
                  <a:srgbClr val="000000">
                    <a:alpha val="43137"/>
                  </a:srgbClr>
                </a:outerShdw>
              </a:effectLst>
            </a:rPr>
            <a:t>ALELOS</a:t>
          </a:r>
          <a:endParaRPr lang="es-PE" sz="2000" b="1" dirty="0">
            <a:solidFill>
              <a:schemeClr val="tx1"/>
            </a:solidFill>
            <a:effectLst>
              <a:outerShdw blurRad="38100" dist="38100" dir="2700000" algn="tl">
                <a:srgbClr val="000000">
                  <a:alpha val="43137"/>
                </a:srgbClr>
              </a:outerShdw>
            </a:effectLst>
          </a:endParaRPr>
        </a:p>
      </dgm:t>
    </dgm:pt>
    <dgm:pt modelId="{984FE7F3-56B1-4BB0-B058-C33E0E9CA910}" type="parTrans" cxnId="{31FF20CA-6DB1-4773-B5ED-9C2AF67BC7A3}">
      <dgm:prSet/>
      <dgm:spPr/>
      <dgm:t>
        <a:bodyPr/>
        <a:lstStyle/>
        <a:p>
          <a:endParaRPr lang="es-PE" sz="1600"/>
        </a:p>
      </dgm:t>
    </dgm:pt>
    <dgm:pt modelId="{1B69A5AD-4490-495D-90CE-8B7DEF46A3DD}" type="sibTrans" cxnId="{31FF20CA-6DB1-4773-B5ED-9C2AF67BC7A3}">
      <dgm:prSet/>
      <dgm:spPr/>
      <dgm:t>
        <a:bodyPr/>
        <a:lstStyle/>
        <a:p>
          <a:endParaRPr lang="es-PE" sz="1600"/>
        </a:p>
      </dgm:t>
    </dgm:pt>
    <dgm:pt modelId="{3D4318EB-6616-43E9-9418-A1C063B1819D}">
      <dgm:prSet custT="1"/>
      <dgm:spPr/>
      <dgm:t>
        <a:bodyPr/>
        <a:lstStyle/>
        <a:p>
          <a:r>
            <a:rPr lang="es-ES" sz="2000" b="1" dirty="0">
              <a:solidFill>
                <a:schemeClr val="tx1"/>
              </a:solidFill>
              <a:effectLst>
                <a:outerShdw blurRad="38100" dist="38100" dir="2700000" algn="tl">
                  <a:srgbClr val="000000">
                    <a:alpha val="43137"/>
                  </a:srgbClr>
                </a:outerShdw>
              </a:effectLst>
            </a:rPr>
            <a:t>CROMOSOMAS</a:t>
          </a:r>
          <a:endParaRPr lang="es-PE" sz="2000" b="1" dirty="0">
            <a:solidFill>
              <a:schemeClr val="tx1"/>
            </a:solidFill>
            <a:effectLst>
              <a:outerShdw blurRad="38100" dist="38100" dir="2700000" algn="tl">
                <a:srgbClr val="000000">
                  <a:alpha val="43137"/>
                </a:srgbClr>
              </a:outerShdw>
            </a:effectLst>
          </a:endParaRPr>
        </a:p>
      </dgm:t>
    </dgm:pt>
    <dgm:pt modelId="{0ADC084E-0111-48DA-ABF1-DD80A8186056}" type="parTrans" cxnId="{207DB5F4-0610-41BE-A3E0-62038AE5649D}">
      <dgm:prSet/>
      <dgm:spPr/>
      <dgm:t>
        <a:bodyPr/>
        <a:lstStyle/>
        <a:p>
          <a:endParaRPr lang="es-PE" sz="1600"/>
        </a:p>
      </dgm:t>
    </dgm:pt>
    <dgm:pt modelId="{4FFD674F-6A8B-4A46-A0E9-873CDADF97CA}" type="sibTrans" cxnId="{207DB5F4-0610-41BE-A3E0-62038AE5649D}">
      <dgm:prSet/>
      <dgm:spPr/>
      <dgm:t>
        <a:bodyPr/>
        <a:lstStyle/>
        <a:p>
          <a:endParaRPr lang="es-PE" sz="1600"/>
        </a:p>
      </dgm:t>
    </dgm:pt>
    <dgm:pt modelId="{BBDD2BF3-A579-4B6C-80AA-78721BAA1BA8}">
      <dgm:prSet custT="1"/>
      <dgm:spPr/>
      <dgm:t>
        <a:bodyPr/>
        <a:lstStyle/>
        <a:p>
          <a:r>
            <a:rPr lang="es-ES" sz="2000" b="1" dirty="0">
              <a:solidFill>
                <a:schemeClr val="tx1"/>
              </a:solidFill>
              <a:effectLst/>
            </a:rPr>
            <a:t>GENOTIPO Y FENOTIPO</a:t>
          </a:r>
          <a:endParaRPr lang="es-PE" sz="2000" b="1" dirty="0">
            <a:solidFill>
              <a:schemeClr val="tx1"/>
            </a:solidFill>
            <a:effectLst/>
          </a:endParaRPr>
        </a:p>
      </dgm:t>
    </dgm:pt>
    <dgm:pt modelId="{8F8EB488-D9DF-4E33-A2E2-398E81D3691A}" type="parTrans" cxnId="{0F6A9146-D2BD-46FD-9894-29B061B43351}">
      <dgm:prSet/>
      <dgm:spPr/>
      <dgm:t>
        <a:bodyPr/>
        <a:lstStyle/>
        <a:p>
          <a:endParaRPr lang="es-PE" sz="1600"/>
        </a:p>
      </dgm:t>
    </dgm:pt>
    <dgm:pt modelId="{BC6BE88D-03BE-4AD8-A3BA-C533DE845F0E}" type="sibTrans" cxnId="{0F6A9146-D2BD-46FD-9894-29B061B43351}">
      <dgm:prSet/>
      <dgm:spPr/>
      <dgm:t>
        <a:bodyPr/>
        <a:lstStyle/>
        <a:p>
          <a:endParaRPr lang="es-PE" sz="1600"/>
        </a:p>
      </dgm:t>
    </dgm:pt>
    <dgm:pt modelId="{FB168FD2-306D-4DAA-9519-79E8C4E87307}">
      <dgm:prSet custT="1"/>
      <dgm:spPr/>
      <dgm:t>
        <a:bodyPr/>
        <a:lstStyle/>
        <a:p>
          <a:r>
            <a:rPr lang="es-ES" sz="1400" dirty="0"/>
            <a:t>SON ESTRUCTURAS DE FORMA DE HEBRAS, ESTAN EN EL NUCLEO Y CONTIENE LOS GENES.</a:t>
          </a:r>
          <a:endParaRPr lang="es-PE" sz="1400" dirty="0"/>
        </a:p>
      </dgm:t>
    </dgm:pt>
    <dgm:pt modelId="{927D40E5-5CC8-4F4D-9A48-5157378F5EB4}" type="parTrans" cxnId="{65E5F728-F727-41B5-A22B-5E598C56836C}">
      <dgm:prSet/>
      <dgm:spPr/>
      <dgm:t>
        <a:bodyPr/>
        <a:lstStyle/>
        <a:p>
          <a:endParaRPr lang="es-PE" sz="1600"/>
        </a:p>
      </dgm:t>
    </dgm:pt>
    <dgm:pt modelId="{D80D0200-CAFA-4005-AF4D-FA0533771D77}" type="sibTrans" cxnId="{65E5F728-F727-41B5-A22B-5E598C56836C}">
      <dgm:prSet/>
      <dgm:spPr/>
      <dgm:t>
        <a:bodyPr/>
        <a:lstStyle/>
        <a:p>
          <a:endParaRPr lang="es-PE" sz="1600"/>
        </a:p>
      </dgm:t>
    </dgm:pt>
    <dgm:pt modelId="{A093BAFB-ED6F-4A4B-BDC8-B09EF804AC76}">
      <dgm:prSet custT="1"/>
      <dgm:spPr/>
      <dgm:t>
        <a:bodyPr/>
        <a:lstStyle/>
        <a:p>
          <a:r>
            <a:rPr lang="es-ES" sz="1400" b="1" dirty="0">
              <a:effectLst>
                <a:outerShdw blurRad="38100" dist="38100" dir="2700000" algn="tl">
                  <a:srgbClr val="000000">
                    <a:alpha val="43137"/>
                  </a:srgbClr>
                </a:outerShdw>
              </a:effectLst>
            </a:rPr>
            <a:t> </a:t>
          </a:r>
          <a:r>
            <a:rPr lang="es-ES" sz="1200" dirty="0"/>
            <a:t>SON DE DIFERENTES FORMAS. LOS INDIVIDUOS  PUEDEN  TENER DOS ALELOS PARA UN GEN, UNO HEREDADO DE CADA PROGENITOR.</a:t>
          </a:r>
          <a:endParaRPr lang="es-PE" sz="1200" dirty="0"/>
        </a:p>
      </dgm:t>
    </dgm:pt>
    <dgm:pt modelId="{C8420F40-ADCA-4207-B4B2-7034F0ECFE8A}" type="parTrans" cxnId="{65871A4B-B826-4081-982D-BE339520B738}">
      <dgm:prSet/>
      <dgm:spPr/>
      <dgm:t>
        <a:bodyPr/>
        <a:lstStyle/>
        <a:p>
          <a:endParaRPr lang="es-PE" sz="1600"/>
        </a:p>
      </dgm:t>
    </dgm:pt>
    <dgm:pt modelId="{2790F074-88CA-49B4-9B71-ABAF804E14F1}" type="sibTrans" cxnId="{65871A4B-B826-4081-982D-BE339520B738}">
      <dgm:prSet/>
      <dgm:spPr/>
      <dgm:t>
        <a:bodyPr/>
        <a:lstStyle/>
        <a:p>
          <a:endParaRPr lang="es-PE" sz="1600"/>
        </a:p>
      </dgm:t>
    </dgm:pt>
    <dgm:pt modelId="{6FA52A8D-0285-4FA7-B406-9094397EFA0E}">
      <dgm:prSet custT="1"/>
      <dgm:spPr/>
      <dgm:t>
        <a:bodyPr/>
        <a:lstStyle/>
        <a:p>
          <a:r>
            <a:rPr lang="es-ES" sz="1400" b="1" dirty="0">
              <a:effectLst>
                <a:outerShdw blurRad="38100" dist="38100" dir="2700000" algn="tl">
                  <a:srgbClr val="000000">
                    <a:alpha val="43137"/>
                  </a:srgbClr>
                </a:outerShdw>
              </a:effectLst>
            </a:rPr>
            <a:t> </a:t>
          </a:r>
          <a:r>
            <a:rPr lang="es-ES" sz="1200" b="1" dirty="0"/>
            <a:t>GENOTIPO</a:t>
          </a:r>
          <a:r>
            <a:rPr lang="es-ES" sz="1200" dirty="0"/>
            <a:t> ES LA COMPOSICION GENETICA DE UN INDIVIDUO Y </a:t>
          </a:r>
          <a:r>
            <a:rPr lang="es-ES" sz="1200" b="1" dirty="0"/>
            <a:t>EL FENOTIPO </a:t>
          </a:r>
          <a:r>
            <a:rPr lang="es-ES" sz="1200" dirty="0"/>
            <a:t>ES LA CARACTERISTICA OBSERVABLE DE UN INDIVIDUO.</a:t>
          </a:r>
          <a:endParaRPr lang="es-PE" sz="1200" dirty="0"/>
        </a:p>
      </dgm:t>
    </dgm:pt>
    <dgm:pt modelId="{D61BEF7E-72FF-42DA-B1DF-1A55CB3B4DFC}" type="parTrans" cxnId="{C714C69C-C60B-4ABF-9478-41A849C1F187}">
      <dgm:prSet/>
      <dgm:spPr/>
      <dgm:t>
        <a:bodyPr/>
        <a:lstStyle/>
        <a:p>
          <a:endParaRPr lang="es-PE" sz="1600"/>
        </a:p>
      </dgm:t>
    </dgm:pt>
    <dgm:pt modelId="{56A4C789-D4C9-4089-8775-87291A816E4A}" type="sibTrans" cxnId="{C714C69C-C60B-4ABF-9478-41A849C1F187}">
      <dgm:prSet/>
      <dgm:spPr/>
      <dgm:t>
        <a:bodyPr/>
        <a:lstStyle/>
        <a:p>
          <a:endParaRPr lang="es-PE" sz="1600"/>
        </a:p>
      </dgm:t>
    </dgm:pt>
    <dgm:pt modelId="{BD7E01F3-9EBE-4995-96B6-88B28050F1D4}" type="pres">
      <dgm:prSet presAssocID="{2B157F8A-E910-4B6D-B358-63EFA69B917E}" presName="Name0" presStyleCnt="0">
        <dgm:presLayoutVars>
          <dgm:dir/>
          <dgm:animLvl val="lvl"/>
          <dgm:resizeHandles/>
        </dgm:presLayoutVars>
      </dgm:prSet>
      <dgm:spPr/>
    </dgm:pt>
    <dgm:pt modelId="{FD76DCFE-46CF-48EB-87D3-3D5688B8890B}" type="pres">
      <dgm:prSet presAssocID="{7FF812A1-C38E-4A2B-878D-DB6058669A75}" presName="linNode" presStyleCnt="0"/>
      <dgm:spPr/>
    </dgm:pt>
    <dgm:pt modelId="{5FBCFBD4-31E8-4483-A053-324340A0144B}" type="pres">
      <dgm:prSet presAssocID="{7FF812A1-C38E-4A2B-878D-DB6058669A75}" presName="parentShp" presStyleLbl="node1" presStyleIdx="0" presStyleCnt="4" custLinFactNeighborX="284" custLinFactNeighborY="-126">
        <dgm:presLayoutVars>
          <dgm:bulletEnabled val="1"/>
        </dgm:presLayoutVars>
      </dgm:prSet>
      <dgm:spPr/>
    </dgm:pt>
    <dgm:pt modelId="{7AC9EAE9-0A95-445A-A18D-04217A584D0A}" type="pres">
      <dgm:prSet presAssocID="{7FF812A1-C38E-4A2B-878D-DB6058669A75}" presName="childShp" presStyleLbl="bgAccFollowNode1" presStyleIdx="0" presStyleCnt="4" custLinFactNeighborX="0" custLinFactNeighborY="-126">
        <dgm:presLayoutVars>
          <dgm:bulletEnabled val="1"/>
        </dgm:presLayoutVars>
      </dgm:prSet>
      <dgm:spPr/>
    </dgm:pt>
    <dgm:pt modelId="{EBF44F0D-4AFF-4F4E-B977-25E114B294ED}" type="pres">
      <dgm:prSet presAssocID="{E0A7CA0C-C46A-4F48-B238-FE728264EDEE}" presName="spacing" presStyleCnt="0"/>
      <dgm:spPr/>
    </dgm:pt>
    <dgm:pt modelId="{B7DCA147-39F0-4876-9811-3043F40BB452}" type="pres">
      <dgm:prSet presAssocID="{3D4318EB-6616-43E9-9418-A1C063B1819D}" presName="linNode" presStyleCnt="0"/>
      <dgm:spPr/>
    </dgm:pt>
    <dgm:pt modelId="{7706DDD5-8C8B-473B-AD97-F656B7C1B274}" type="pres">
      <dgm:prSet presAssocID="{3D4318EB-6616-43E9-9418-A1C063B1819D}" presName="parentShp" presStyleLbl="node1" presStyleIdx="1" presStyleCnt="4">
        <dgm:presLayoutVars>
          <dgm:bulletEnabled val="1"/>
        </dgm:presLayoutVars>
      </dgm:prSet>
      <dgm:spPr/>
    </dgm:pt>
    <dgm:pt modelId="{B36FF9B6-758A-4AF8-8E3E-D1D57EECDC45}" type="pres">
      <dgm:prSet presAssocID="{3D4318EB-6616-43E9-9418-A1C063B1819D}" presName="childShp" presStyleLbl="bgAccFollowNode1" presStyleIdx="1" presStyleCnt="4" custLinFactNeighborX="-426" custLinFactNeighborY="12612">
        <dgm:presLayoutVars>
          <dgm:bulletEnabled val="1"/>
        </dgm:presLayoutVars>
      </dgm:prSet>
      <dgm:spPr/>
    </dgm:pt>
    <dgm:pt modelId="{F90D5D13-49B9-46B9-A031-96F5C92295C6}" type="pres">
      <dgm:prSet presAssocID="{4FFD674F-6A8B-4A46-A0E9-873CDADF97CA}" presName="spacing" presStyleCnt="0"/>
      <dgm:spPr/>
    </dgm:pt>
    <dgm:pt modelId="{97B49E2E-0F95-43BE-832A-C7290DC86FFB}" type="pres">
      <dgm:prSet presAssocID="{0305670E-570A-420C-B3B6-A71DBFF0079D}" presName="linNode" presStyleCnt="0"/>
      <dgm:spPr/>
    </dgm:pt>
    <dgm:pt modelId="{1D96DA89-B534-480F-A49C-257DE1AE29E9}" type="pres">
      <dgm:prSet presAssocID="{0305670E-570A-420C-B3B6-A71DBFF0079D}" presName="parentShp" presStyleLbl="node1" presStyleIdx="2" presStyleCnt="4">
        <dgm:presLayoutVars>
          <dgm:bulletEnabled val="1"/>
        </dgm:presLayoutVars>
      </dgm:prSet>
      <dgm:spPr/>
    </dgm:pt>
    <dgm:pt modelId="{CF0C6F37-04A0-4135-824F-204E5A52E950}" type="pres">
      <dgm:prSet presAssocID="{0305670E-570A-420C-B3B6-A71DBFF0079D}" presName="childShp" presStyleLbl="bgAccFollowNode1" presStyleIdx="2" presStyleCnt="4" custLinFactNeighborX="0" custLinFactNeighborY="3425">
        <dgm:presLayoutVars>
          <dgm:bulletEnabled val="1"/>
        </dgm:presLayoutVars>
      </dgm:prSet>
      <dgm:spPr/>
    </dgm:pt>
    <dgm:pt modelId="{08DA8B05-1785-4915-B375-0A920FA300DA}" type="pres">
      <dgm:prSet presAssocID="{1B69A5AD-4490-495D-90CE-8B7DEF46A3DD}" presName="spacing" presStyleCnt="0"/>
      <dgm:spPr/>
    </dgm:pt>
    <dgm:pt modelId="{8FC99372-F463-4514-ABCC-323D6D5EA783}" type="pres">
      <dgm:prSet presAssocID="{BBDD2BF3-A579-4B6C-80AA-78721BAA1BA8}" presName="linNode" presStyleCnt="0"/>
      <dgm:spPr/>
    </dgm:pt>
    <dgm:pt modelId="{189B16AC-B7FD-4CEC-AC60-06DD74DEC4C4}" type="pres">
      <dgm:prSet presAssocID="{BBDD2BF3-A579-4B6C-80AA-78721BAA1BA8}" presName="parentShp" presStyleLbl="node1" presStyleIdx="3" presStyleCnt="4">
        <dgm:presLayoutVars>
          <dgm:bulletEnabled val="1"/>
        </dgm:presLayoutVars>
      </dgm:prSet>
      <dgm:spPr/>
    </dgm:pt>
    <dgm:pt modelId="{DFC6EC26-F798-436B-BD17-C69EB07B3659}" type="pres">
      <dgm:prSet presAssocID="{BBDD2BF3-A579-4B6C-80AA-78721BAA1BA8}" presName="childShp" presStyleLbl="bgAccFollowNode1" presStyleIdx="3" presStyleCnt="4" custLinFactNeighborX="0" custLinFactNeighborY="126">
        <dgm:presLayoutVars>
          <dgm:bulletEnabled val="1"/>
        </dgm:presLayoutVars>
      </dgm:prSet>
      <dgm:spPr/>
    </dgm:pt>
  </dgm:ptLst>
  <dgm:cxnLst>
    <dgm:cxn modelId="{BB58BE23-178D-4963-86A1-0EC647F603B0}" type="presOf" srcId="{A093BAFB-ED6F-4A4B-BDC8-B09EF804AC76}" destId="{CF0C6F37-04A0-4135-824F-204E5A52E950}" srcOrd="0" destOrd="0" presId="urn:microsoft.com/office/officeart/2005/8/layout/vList6"/>
    <dgm:cxn modelId="{65E5F728-F727-41B5-A22B-5E598C56836C}" srcId="{3D4318EB-6616-43E9-9418-A1C063B1819D}" destId="{FB168FD2-306D-4DAA-9519-79E8C4E87307}" srcOrd="0" destOrd="0" parTransId="{927D40E5-5CC8-4F4D-9A48-5157378F5EB4}" sibTransId="{D80D0200-CAFA-4005-AF4D-FA0533771D77}"/>
    <dgm:cxn modelId="{49D01736-4748-43E2-A7DA-1E1BD4455E41}" type="presOf" srcId="{6FA52A8D-0285-4FA7-B406-9094397EFA0E}" destId="{DFC6EC26-F798-436B-BD17-C69EB07B3659}" srcOrd="0" destOrd="0" presId="urn:microsoft.com/office/officeart/2005/8/layout/vList6"/>
    <dgm:cxn modelId="{AD90FF40-5AB9-4F5E-A28A-FEAFA66CFB13}" type="presOf" srcId="{3D4318EB-6616-43E9-9418-A1C063B1819D}" destId="{7706DDD5-8C8B-473B-AD97-F656B7C1B274}" srcOrd="0" destOrd="0" presId="urn:microsoft.com/office/officeart/2005/8/layout/vList6"/>
    <dgm:cxn modelId="{C945C164-99A1-4C52-9692-F37793F2A6E3}" type="presOf" srcId="{2B157F8A-E910-4B6D-B358-63EFA69B917E}" destId="{BD7E01F3-9EBE-4995-96B6-88B28050F1D4}" srcOrd="0" destOrd="0" presId="urn:microsoft.com/office/officeart/2005/8/layout/vList6"/>
    <dgm:cxn modelId="{0F6A9146-D2BD-46FD-9894-29B061B43351}" srcId="{2B157F8A-E910-4B6D-B358-63EFA69B917E}" destId="{BBDD2BF3-A579-4B6C-80AA-78721BAA1BA8}" srcOrd="3" destOrd="0" parTransId="{8F8EB488-D9DF-4E33-A2E2-398E81D3691A}" sibTransId="{BC6BE88D-03BE-4AD8-A3BA-C533DE845F0E}"/>
    <dgm:cxn modelId="{65871A4B-B826-4081-982D-BE339520B738}" srcId="{0305670E-570A-420C-B3B6-A71DBFF0079D}" destId="{A093BAFB-ED6F-4A4B-BDC8-B09EF804AC76}" srcOrd="0" destOrd="0" parTransId="{C8420F40-ADCA-4207-B4B2-7034F0ECFE8A}" sibTransId="{2790F074-88CA-49B4-9B71-ABAF804E14F1}"/>
    <dgm:cxn modelId="{B4E6444E-B29F-48B9-A844-43A09EA84B4E}" type="presOf" srcId="{FB168FD2-306D-4DAA-9519-79E8C4E87307}" destId="{B36FF9B6-758A-4AF8-8E3E-D1D57EECDC45}" srcOrd="0" destOrd="0" presId="urn:microsoft.com/office/officeart/2005/8/layout/vList6"/>
    <dgm:cxn modelId="{91787153-1E49-4A7B-994D-930296FB521B}" type="presOf" srcId="{BBDD2BF3-A579-4B6C-80AA-78721BAA1BA8}" destId="{189B16AC-B7FD-4CEC-AC60-06DD74DEC4C4}" srcOrd="0" destOrd="0" presId="urn:microsoft.com/office/officeart/2005/8/layout/vList6"/>
    <dgm:cxn modelId="{B1A76578-EF08-47FD-A7A5-C492E26187CD}" type="presOf" srcId="{7FF812A1-C38E-4A2B-878D-DB6058669A75}" destId="{5FBCFBD4-31E8-4483-A053-324340A0144B}" srcOrd="0" destOrd="0" presId="urn:microsoft.com/office/officeart/2005/8/layout/vList6"/>
    <dgm:cxn modelId="{2F835685-FA07-42C7-9226-A3188FDFCAFF}" srcId="{2B157F8A-E910-4B6D-B358-63EFA69B917E}" destId="{7FF812A1-C38E-4A2B-878D-DB6058669A75}" srcOrd="0" destOrd="0" parTransId="{0518A3B6-5181-4C9E-B6BA-E66848AB71C6}" sibTransId="{E0A7CA0C-C46A-4F48-B238-FE728264EDEE}"/>
    <dgm:cxn modelId="{21D89B8B-C579-4D3C-922F-5F1790182441}" srcId="{7FF812A1-C38E-4A2B-878D-DB6058669A75}" destId="{6AFD92E3-DA96-4DBF-B1C0-58EC6BA16E4D}" srcOrd="0" destOrd="0" parTransId="{A31F8EC9-45B0-4FDA-9A40-7448E756EC98}" sibTransId="{719BE4B2-8E25-4AC8-9B56-693E8E059D9E}"/>
    <dgm:cxn modelId="{EF1C8397-BB7C-4736-9AFD-87DB0D2EEB63}" type="presOf" srcId="{6AFD92E3-DA96-4DBF-B1C0-58EC6BA16E4D}" destId="{7AC9EAE9-0A95-445A-A18D-04217A584D0A}" srcOrd="0" destOrd="0" presId="urn:microsoft.com/office/officeart/2005/8/layout/vList6"/>
    <dgm:cxn modelId="{C714C69C-C60B-4ABF-9478-41A849C1F187}" srcId="{BBDD2BF3-A579-4B6C-80AA-78721BAA1BA8}" destId="{6FA52A8D-0285-4FA7-B406-9094397EFA0E}" srcOrd="0" destOrd="0" parTransId="{D61BEF7E-72FF-42DA-B1DF-1A55CB3B4DFC}" sibTransId="{56A4C789-D4C9-4089-8775-87291A816E4A}"/>
    <dgm:cxn modelId="{118DFEA6-861D-441D-BCD7-6FB35BD662A8}" type="presOf" srcId="{0305670E-570A-420C-B3B6-A71DBFF0079D}" destId="{1D96DA89-B534-480F-A49C-257DE1AE29E9}" srcOrd="0" destOrd="0" presId="urn:microsoft.com/office/officeart/2005/8/layout/vList6"/>
    <dgm:cxn modelId="{31FF20CA-6DB1-4773-B5ED-9C2AF67BC7A3}" srcId="{2B157F8A-E910-4B6D-B358-63EFA69B917E}" destId="{0305670E-570A-420C-B3B6-A71DBFF0079D}" srcOrd="2" destOrd="0" parTransId="{984FE7F3-56B1-4BB0-B058-C33E0E9CA910}" sibTransId="{1B69A5AD-4490-495D-90CE-8B7DEF46A3DD}"/>
    <dgm:cxn modelId="{207DB5F4-0610-41BE-A3E0-62038AE5649D}" srcId="{2B157F8A-E910-4B6D-B358-63EFA69B917E}" destId="{3D4318EB-6616-43E9-9418-A1C063B1819D}" srcOrd="1" destOrd="0" parTransId="{0ADC084E-0111-48DA-ABF1-DD80A8186056}" sibTransId="{4FFD674F-6A8B-4A46-A0E9-873CDADF97CA}"/>
    <dgm:cxn modelId="{91B0E2F7-9A39-40B7-B91D-D0CB1F9281D4}" type="presParOf" srcId="{BD7E01F3-9EBE-4995-96B6-88B28050F1D4}" destId="{FD76DCFE-46CF-48EB-87D3-3D5688B8890B}" srcOrd="0" destOrd="0" presId="urn:microsoft.com/office/officeart/2005/8/layout/vList6"/>
    <dgm:cxn modelId="{38FB65B7-DF84-452D-B338-01273CCF5C14}" type="presParOf" srcId="{FD76DCFE-46CF-48EB-87D3-3D5688B8890B}" destId="{5FBCFBD4-31E8-4483-A053-324340A0144B}" srcOrd="0" destOrd="0" presId="urn:microsoft.com/office/officeart/2005/8/layout/vList6"/>
    <dgm:cxn modelId="{A71BFF78-FD61-4262-89E0-479FADEABB3F}" type="presParOf" srcId="{FD76DCFE-46CF-48EB-87D3-3D5688B8890B}" destId="{7AC9EAE9-0A95-445A-A18D-04217A584D0A}" srcOrd="1" destOrd="0" presId="urn:microsoft.com/office/officeart/2005/8/layout/vList6"/>
    <dgm:cxn modelId="{155C7283-445A-42C0-8B79-D5A0532FF5BF}" type="presParOf" srcId="{BD7E01F3-9EBE-4995-96B6-88B28050F1D4}" destId="{EBF44F0D-4AFF-4F4E-B977-25E114B294ED}" srcOrd="1" destOrd="0" presId="urn:microsoft.com/office/officeart/2005/8/layout/vList6"/>
    <dgm:cxn modelId="{7FB78FDF-31B2-4E62-BF23-5B908180318E}" type="presParOf" srcId="{BD7E01F3-9EBE-4995-96B6-88B28050F1D4}" destId="{B7DCA147-39F0-4876-9811-3043F40BB452}" srcOrd="2" destOrd="0" presId="urn:microsoft.com/office/officeart/2005/8/layout/vList6"/>
    <dgm:cxn modelId="{4ADD7ED6-67EA-4B01-9A3E-A20AC4C572EF}" type="presParOf" srcId="{B7DCA147-39F0-4876-9811-3043F40BB452}" destId="{7706DDD5-8C8B-473B-AD97-F656B7C1B274}" srcOrd="0" destOrd="0" presId="urn:microsoft.com/office/officeart/2005/8/layout/vList6"/>
    <dgm:cxn modelId="{4805317D-CB76-4712-A83E-C75E3BAA758E}" type="presParOf" srcId="{B7DCA147-39F0-4876-9811-3043F40BB452}" destId="{B36FF9B6-758A-4AF8-8E3E-D1D57EECDC45}" srcOrd="1" destOrd="0" presId="urn:microsoft.com/office/officeart/2005/8/layout/vList6"/>
    <dgm:cxn modelId="{57344537-400C-4F7A-A4DA-3D43B3EF1485}" type="presParOf" srcId="{BD7E01F3-9EBE-4995-96B6-88B28050F1D4}" destId="{F90D5D13-49B9-46B9-A031-96F5C92295C6}" srcOrd="3" destOrd="0" presId="urn:microsoft.com/office/officeart/2005/8/layout/vList6"/>
    <dgm:cxn modelId="{8864073D-E813-4194-B468-BB3F8A176741}" type="presParOf" srcId="{BD7E01F3-9EBE-4995-96B6-88B28050F1D4}" destId="{97B49E2E-0F95-43BE-832A-C7290DC86FFB}" srcOrd="4" destOrd="0" presId="urn:microsoft.com/office/officeart/2005/8/layout/vList6"/>
    <dgm:cxn modelId="{BEDB597F-4062-4755-9D7F-05F981C2D4F8}" type="presParOf" srcId="{97B49E2E-0F95-43BE-832A-C7290DC86FFB}" destId="{1D96DA89-B534-480F-A49C-257DE1AE29E9}" srcOrd="0" destOrd="0" presId="urn:microsoft.com/office/officeart/2005/8/layout/vList6"/>
    <dgm:cxn modelId="{46E50F60-F0E4-4E07-9BD8-FCE8B39AC6A3}" type="presParOf" srcId="{97B49E2E-0F95-43BE-832A-C7290DC86FFB}" destId="{CF0C6F37-04A0-4135-824F-204E5A52E950}" srcOrd="1" destOrd="0" presId="urn:microsoft.com/office/officeart/2005/8/layout/vList6"/>
    <dgm:cxn modelId="{28ECAF25-D4CB-49C9-A605-250A1B816029}" type="presParOf" srcId="{BD7E01F3-9EBE-4995-96B6-88B28050F1D4}" destId="{08DA8B05-1785-4915-B375-0A920FA300DA}" srcOrd="5" destOrd="0" presId="urn:microsoft.com/office/officeart/2005/8/layout/vList6"/>
    <dgm:cxn modelId="{B4E63FB9-04A8-414F-8AF6-649D41157369}" type="presParOf" srcId="{BD7E01F3-9EBE-4995-96B6-88B28050F1D4}" destId="{8FC99372-F463-4514-ABCC-323D6D5EA783}" srcOrd="6" destOrd="0" presId="urn:microsoft.com/office/officeart/2005/8/layout/vList6"/>
    <dgm:cxn modelId="{599D3052-6B08-4C3D-8C86-297DC88D89D9}" type="presParOf" srcId="{8FC99372-F463-4514-ABCC-323D6D5EA783}" destId="{189B16AC-B7FD-4CEC-AC60-06DD74DEC4C4}" srcOrd="0" destOrd="0" presId="urn:microsoft.com/office/officeart/2005/8/layout/vList6"/>
    <dgm:cxn modelId="{386ADEC1-EF96-4B5A-A41C-E490EEF15F67}" type="presParOf" srcId="{8FC99372-F463-4514-ABCC-323D6D5EA783}" destId="{DFC6EC26-F798-436B-BD17-C69EB07B3659}"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B593FFC-FAC1-4976-84FD-76882EFAF3E0}" type="doc">
      <dgm:prSet loTypeId="urn:microsoft.com/office/officeart/2005/8/layout/vList6" loCatId="process" qsTypeId="urn:microsoft.com/office/officeart/2005/8/quickstyle/3d2" qsCatId="3D" csTypeId="urn:microsoft.com/office/officeart/2005/8/colors/colorful4" csCatId="colorful" phldr="1"/>
      <dgm:spPr/>
      <dgm:t>
        <a:bodyPr/>
        <a:lstStyle/>
        <a:p>
          <a:endParaRPr lang="es-PE"/>
        </a:p>
      </dgm:t>
    </dgm:pt>
    <dgm:pt modelId="{D1F1C4F7-43DD-4E95-803B-A499B8EBF97E}">
      <dgm:prSet phldrT="[Texto]" custT="1"/>
      <dgm:spPr/>
      <dgm:t>
        <a:bodyPr/>
        <a:lstStyle/>
        <a:p>
          <a:r>
            <a:rPr lang="es-ES" sz="1800" b="1" dirty="0">
              <a:solidFill>
                <a:schemeClr val="tx1"/>
              </a:solidFill>
              <a:effectLst>
                <a:outerShdw blurRad="38100" dist="38100" dir="2700000" algn="tl">
                  <a:srgbClr val="000000">
                    <a:alpha val="43137"/>
                  </a:srgbClr>
                </a:outerShdw>
              </a:effectLst>
            </a:rPr>
            <a:t>DOMINANCIA Y RECESIVIDAD</a:t>
          </a:r>
          <a:endParaRPr lang="es-PE" sz="1800" b="1" dirty="0">
            <a:solidFill>
              <a:schemeClr val="tx1"/>
            </a:solidFill>
            <a:effectLst>
              <a:outerShdw blurRad="38100" dist="38100" dir="2700000" algn="tl">
                <a:srgbClr val="000000">
                  <a:alpha val="43137"/>
                </a:srgbClr>
              </a:outerShdw>
            </a:effectLst>
          </a:endParaRPr>
        </a:p>
      </dgm:t>
    </dgm:pt>
    <dgm:pt modelId="{029CE9BE-FFB5-4450-9666-4DB8A23FDACE}" type="parTrans" cxnId="{788E8FF0-9A3B-4965-9A75-C325D686DFD3}">
      <dgm:prSet/>
      <dgm:spPr/>
      <dgm:t>
        <a:bodyPr/>
        <a:lstStyle/>
        <a:p>
          <a:endParaRPr lang="es-PE" sz="1600"/>
        </a:p>
      </dgm:t>
    </dgm:pt>
    <dgm:pt modelId="{3E0C96DE-45EA-404F-977A-4F004BFA35DA}" type="sibTrans" cxnId="{788E8FF0-9A3B-4965-9A75-C325D686DFD3}">
      <dgm:prSet/>
      <dgm:spPr/>
      <dgm:t>
        <a:bodyPr/>
        <a:lstStyle/>
        <a:p>
          <a:endParaRPr lang="es-PE" sz="1600"/>
        </a:p>
      </dgm:t>
    </dgm:pt>
    <dgm:pt modelId="{78C536FE-29E9-4343-8D08-C9697C4DCD50}">
      <dgm:prSet phldrT="[Texto]" custT="1"/>
      <dgm:spPr/>
      <dgm:t>
        <a:bodyPr/>
        <a:lstStyle/>
        <a:p>
          <a:r>
            <a:rPr lang="es-ES" sz="1800" b="1" dirty="0">
              <a:solidFill>
                <a:schemeClr val="tx1"/>
              </a:solidFill>
              <a:effectLst>
                <a:outerShdw blurRad="38100" dist="38100" dir="2700000" algn="tl">
                  <a:srgbClr val="000000">
                    <a:alpha val="43137"/>
                  </a:srgbClr>
                </a:outerShdw>
              </a:effectLst>
            </a:rPr>
            <a:t>CRUCES SELECTIVOS Y MEJORA GENETICA</a:t>
          </a:r>
          <a:endParaRPr lang="es-PE" sz="1800" b="1" dirty="0">
            <a:solidFill>
              <a:schemeClr val="tx1"/>
            </a:solidFill>
            <a:effectLst>
              <a:outerShdw blurRad="38100" dist="38100" dir="2700000" algn="tl">
                <a:srgbClr val="000000">
                  <a:alpha val="43137"/>
                </a:srgbClr>
              </a:outerShdw>
            </a:effectLst>
          </a:endParaRPr>
        </a:p>
      </dgm:t>
    </dgm:pt>
    <dgm:pt modelId="{45B250A0-E9D8-4F24-9E1F-21B89A8AEEDE}" type="parTrans" cxnId="{ED1E2A49-A793-4A5A-84EC-2DB11199A8DC}">
      <dgm:prSet/>
      <dgm:spPr/>
      <dgm:t>
        <a:bodyPr/>
        <a:lstStyle/>
        <a:p>
          <a:endParaRPr lang="es-PE" sz="1600"/>
        </a:p>
      </dgm:t>
    </dgm:pt>
    <dgm:pt modelId="{C1BA5829-523A-4111-BD6E-A55B6944D5A2}" type="sibTrans" cxnId="{ED1E2A49-A793-4A5A-84EC-2DB11199A8DC}">
      <dgm:prSet/>
      <dgm:spPr/>
      <dgm:t>
        <a:bodyPr/>
        <a:lstStyle/>
        <a:p>
          <a:endParaRPr lang="es-PE" sz="1600"/>
        </a:p>
      </dgm:t>
    </dgm:pt>
    <dgm:pt modelId="{13F2C29A-1056-47F5-856B-2D54A4D63783}">
      <dgm:prSet custT="1"/>
      <dgm:spPr/>
      <dgm:t>
        <a:bodyPr/>
        <a:lstStyle/>
        <a:p>
          <a:r>
            <a:rPr lang="es-ES" sz="1800" b="1" dirty="0">
              <a:solidFill>
                <a:schemeClr val="tx1"/>
              </a:solidFill>
              <a:effectLst>
                <a:outerShdw blurRad="38100" dist="38100" dir="2700000" algn="tl">
                  <a:srgbClr val="000000">
                    <a:alpha val="43137"/>
                  </a:srgbClr>
                </a:outerShdw>
              </a:effectLst>
            </a:rPr>
            <a:t>CRUCE Y HERENCIA</a:t>
          </a:r>
          <a:endParaRPr lang="es-PE" sz="1800" b="1" dirty="0">
            <a:solidFill>
              <a:schemeClr val="tx1"/>
            </a:solidFill>
            <a:effectLst>
              <a:outerShdw blurRad="38100" dist="38100" dir="2700000" algn="tl">
                <a:srgbClr val="000000">
                  <a:alpha val="43137"/>
                </a:srgbClr>
              </a:outerShdw>
            </a:effectLst>
          </a:endParaRPr>
        </a:p>
      </dgm:t>
    </dgm:pt>
    <dgm:pt modelId="{3E464F6E-5F0A-48DD-8176-5CCD45751197}" type="parTrans" cxnId="{4DE79D63-0DC6-4302-9221-DC8BBCCF33B8}">
      <dgm:prSet/>
      <dgm:spPr/>
      <dgm:t>
        <a:bodyPr/>
        <a:lstStyle/>
        <a:p>
          <a:endParaRPr lang="es-PE" sz="1600"/>
        </a:p>
      </dgm:t>
    </dgm:pt>
    <dgm:pt modelId="{E00DEF81-12B3-42AB-B350-83B50C81809A}" type="sibTrans" cxnId="{4DE79D63-0DC6-4302-9221-DC8BBCCF33B8}">
      <dgm:prSet/>
      <dgm:spPr/>
      <dgm:t>
        <a:bodyPr/>
        <a:lstStyle/>
        <a:p>
          <a:endParaRPr lang="es-PE" sz="1600"/>
        </a:p>
      </dgm:t>
    </dgm:pt>
    <dgm:pt modelId="{72871007-B38E-431C-8874-87FD1212ED35}">
      <dgm:prSet custT="1"/>
      <dgm:spPr/>
      <dgm:t>
        <a:bodyPr/>
        <a:lstStyle/>
        <a:p>
          <a:r>
            <a:rPr lang="es-ES" sz="1800" b="1" dirty="0">
              <a:solidFill>
                <a:schemeClr val="tx1"/>
              </a:solidFill>
              <a:effectLst>
                <a:outerShdw blurRad="38100" dist="38100" dir="2700000" algn="tl">
                  <a:srgbClr val="000000">
                    <a:alpha val="43137"/>
                  </a:srgbClr>
                </a:outerShdw>
              </a:effectLst>
            </a:rPr>
            <a:t>GENETICA MENDELIANA</a:t>
          </a:r>
          <a:endParaRPr lang="es-PE" sz="1800" b="1" dirty="0">
            <a:solidFill>
              <a:schemeClr val="tx1"/>
            </a:solidFill>
            <a:effectLst>
              <a:outerShdw blurRad="38100" dist="38100" dir="2700000" algn="tl">
                <a:srgbClr val="000000">
                  <a:alpha val="43137"/>
                </a:srgbClr>
              </a:outerShdw>
            </a:effectLst>
          </a:endParaRPr>
        </a:p>
      </dgm:t>
    </dgm:pt>
    <dgm:pt modelId="{4261263A-99E6-4BC3-8F51-4C539DD0C9E6}" type="parTrans" cxnId="{7A17B7C2-C40F-40DC-893B-F50859E2A261}">
      <dgm:prSet/>
      <dgm:spPr/>
      <dgm:t>
        <a:bodyPr/>
        <a:lstStyle/>
        <a:p>
          <a:endParaRPr lang="es-PE" sz="1600"/>
        </a:p>
      </dgm:t>
    </dgm:pt>
    <dgm:pt modelId="{E03DC2EB-135D-44FB-9890-2E5F9BE4FC2E}" type="sibTrans" cxnId="{7A17B7C2-C40F-40DC-893B-F50859E2A261}">
      <dgm:prSet/>
      <dgm:spPr/>
      <dgm:t>
        <a:bodyPr/>
        <a:lstStyle/>
        <a:p>
          <a:endParaRPr lang="es-PE" sz="1600"/>
        </a:p>
      </dgm:t>
    </dgm:pt>
    <dgm:pt modelId="{C1EC62DC-20A7-4B1F-BFDA-3A4CEC3D49A8}">
      <dgm:prSet custT="1"/>
      <dgm:spPr/>
      <dgm:t>
        <a:bodyPr/>
        <a:lstStyle/>
        <a:p>
          <a:r>
            <a:rPr lang="es-ES" sz="1200" dirty="0"/>
            <a:t> UN ALELO DOMINATE SE EXPRESA EN EL FENOTIPO  Y UN ALELO RECESIVO NO SE EXPRESA EN PRESENCIA DE UN ALELO DOMINANTE. </a:t>
          </a:r>
          <a:endParaRPr lang="es-PE" sz="1200" dirty="0"/>
        </a:p>
      </dgm:t>
    </dgm:pt>
    <dgm:pt modelId="{51CCF5D9-7803-40D3-A78F-AA0ADB889C96}" type="parTrans" cxnId="{E2CD9091-1807-41DF-A35A-FD832926C4F5}">
      <dgm:prSet/>
      <dgm:spPr/>
      <dgm:t>
        <a:bodyPr/>
        <a:lstStyle/>
        <a:p>
          <a:endParaRPr lang="es-PE" sz="1600"/>
        </a:p>
      </dgm:t>
    </dgm:pt>
    <dgm:pt modelId="{78C4E1F4-D0E9-4AED-8017-71A53DF426A3}" type="sibTrans" cxnId="{E2CD9091-1807-41DF-A35A-FD832926C4F5}">
      <dgm:prSet/>
      <dgm:spPr/>
      <dgm:t>
        <a:bodyPr/>
        <a:lstStyle/>
        <a:p>
          <a:endParaRPr lang="es-PE" sz="1600"/>
        </a:p>
      </dgm:t>
    </dgm:pt>
    <dgm:pt modelId="{38487B43-C3E5-4D81-ADBA-9A1F7F78C258}">
      <dgm:prSet custT="1"/>
      <dgm:spPr/>
      <dgm:t>
        <a:bodyPr/>
        <a:lstStyle/>
        <a:p>
          <a:r>
            <a:rPr lang="es-ES" sz="1050" b="1" dirty="0"/>
            <a:t> LA HERENCIA </a:t>
          </a:r>
          <a:r>
            <a:rPr lang="es-ES" sz="1050" dirty="0"/>
            <a:t>ES LA TRANSMISION DE CARACTERISTICAS GENETICAS DE UNA GENERACION A OTRA. </a:t>
          </a:r>
          <a:r>
            <a:rPr lang="es-ES" sz="1050" b="1" dirty="0"/>
            <a:t>CRUCE </a:t>
          </a:r>
          <a:r>
            <a:rPr lang="es-ES" sz="1050" dirty="0"/>
            <a:t>ES EL INTERCAMBIO DE ADN ENTRE PARES DE CROMOSOMAS HOMOLOGOS (AMBOS PROGENITORES).</a:t>
          </a:r>
          <a:endParaRPr lang="es-PE" sz="1050" dirty="0"/>
        </a:p>
      </dgm:t>
    </dgm:pt>
    <dgm:pt modelId="{4A9CF8C1-7817-4824-BF18-7496696C6C3A}" type="parTrans" cxnId="{B5064F41-C12E-4ED0-9FD8-88C89DBC1719}">
      <dgm:prSet/>
      <dgm:spPr/>
      <dgm:t>
        <a:bodyPr/>
        <a:lstStyle/>
        <a:p>
          <a:endParaRPr lang="es-PE" sz="1600"/>
        </a:p>
      </dgm:t>
    </dgm:pt>
    <dgm:pt modelId="{4F635E94-8288-4BA4-8B22-85CF294B2DA6}" type="sibTrans" cxnId="{B5064F41-C12E-4ED0-9FD8-88C89DBC1719}">
      <dgm:prSet/>
      <dgm:spPr/>
      <dgm:t>
        <a:bodyPr/>
        <a:lstStyle/>
        <a:p>
          <a:endParaRPr lang="es-PE" sz="1600"/>
        </a:p>
      </dgm:t>
    </dgm:pt>
    <dgm:pt modelId="{44A6AFAB-6B99-4D07-BAC0-D567AC99D7FB}">
      <dgm:prSet custT="1"/>
      <dgm:spPr/>
      <dgm:t>
        <a:bodyPr/>
        <a:lstStyle/>
        <a:p>
          <a:r>
            <a:rPr lang="es-ES" sz="1200" dirty="0"/>
            <a:t>SE REFIERE A DETERMINADOS PATRONES  ACERCA DE COMO SE TRANSMITEN LOS RASGOS DE LOS PADRES A HIJOS. </a:t>
          </a:r>
          <a:endParaRPr lang="es-PE" sz="1200" dirty="0"/>
        </a:p>
      </dgm:t>
    </dgm:pt>
    <dgm:pt modelId="{581B3FD9-0F85-4E48-AE3E-CB35FADCF076}" type="parTrans" cxnId="{DFEC51AC-B5D6-444A-BEA7-7EB9D7F0CE08}">
      <dgm:prSet/>
      <dgm:spPr/>
      <dgm:t>
        <a:bodyPr/>
        <a:lstStyle/>
        <a:p>
          <a:endParaRPr lang="es-PE" sz="1600"/>
        </a:p>
      </dgm:t>
    </dgm:pt>
    <dgm:pt modelId="{A23EAE2C-E05D-4902-98E0-B216C039F599}" type="sibTrans" cxnId="{DFEC51AC-B5D6-444A-BEA7-7EB9D7F0CE08}">
      <dgm:prSet/>
      <dgm:spPr/>
      <dgm:t>
        <a:bodyPr/>
        <a:lstStyle/>
        <a:p>
          <a:endParaRPr lang="es-PE" sz="1600"/>
        </a:p>
      </dgm:t>
    </dgm:pt>
    <dgm:pt modelId="{C44A6A00-17EB-4ACB-B575-F40A64A1CE0F}">
      <dgm:prSet custT="1"/>
      <dgm:spPr/>
      <dgm:t>
        <a:bodyPr/>
        <a:lstStyle/>
        <a:p>
          <a:r>
            <a:rPr lang="es-ES" sz="1200" dirty="0"/>
            <a:t>SE UTILIZA EN LA CRIA SELECTIVA DE ANIMALES PARA MEJORAR EL RENDIMIENTO PRODUCTIVO, RESISTENCIA A ENFERMEDADES O APARIENCIA FISICA.</a:t>
          </a:r>
          <a:endParaRPr lang="es-PE" sz="1200" dirty="0"/>
        </a:p>
      </dgm:t>
    </dgm:pt>
    <dgm:pt modelId="{3AA9D727-BED1-4E6B-91DF-6DC0CC24D1CA}" type="parTrans" cxnId="{C5133B37-9FC4-4EB3-9C6D-A2209C9A2378}">
      <dgm:prSet/>
      <dgm:spPr/>
      <dgm:t>
        <a:bodyPr/>
        <a:lstStyle/>
        <a:p>
          <a:endParaRPr lang="es-PE" sz="1600"/>
        </a:p>
      </dgm:t>
    </dgm:pt>
    <dgm:pt modelId="{22C303F4-0480-4D0F-9BCA-BF10D7704B21}" type="sibTrans" cxnId="{C5133B37-9FC4-4EB3-9C6D-A2209C9A2378}">
      <dgm:prSet/>
      <dgm:spPr/>
      <dgm:t>
        <a:bodyPr/>
        <a:lstStyle/>
        <a:p>
          <a:endParaRPr lang="es-PE" sz="1600"/>
        </a:p>
      </dgm:t>
    </dgm:pt>
    <dgm:pt modelId="{5C606E16-B8B1-403F-A481-995F835426FF}" type="pres">
      <dgm:prSet presAssocID="{FB593FFC-FAC1-4976-84FD-76882EFAF3E0}" presName="Name0" presStyleCnt="0">
        <dgm:presLayoutVars>
          <dgm:dir/>
          <dgm:animLvl val="lvl"/>
          <dgm:resizeHandles/>
        </dgm:presLayoutVars>
      </dgm:prSet>
      <dgm:spPr/>
    </dgm:pt>
    <dgm:pt modelId="{03AF0FA3-8157-4B52-933B-848BB9B18AC6}" type="pres">
      <dgm:prSet presAssocID="{D1F1C4F7-43DD-4E95-803B-A499B8EBF97E}" presName="linNode" presStyleCnt="0"/>
      <dgm:spPr/>
    </dgm:pt>
    <dgm:pt modelId="{B0F36DEB-4920-4039-A4B8-D18A901D9E9D}" type="pres">
      <dgm:prSet presAssocID="{D1F1C4F7-43DD-4E95-803B-A499B8EBF97E}" presName="parentShp" presStyleLbl="node1" presStyleIdx="0" presStyleCnt="4" custLinFactNeighborX="293" custLinFactNeighborY="77">
        <dgm:presLayoutVars>
          <dgm:bulletEnabled val="1"/>
        </dgm:presLayoutVars>
      </dgm:prSet>
      <dgm:spPr/>
    </dgm:pt>
    <dgm:pt modelId="{19A23810-07B9-4321-877C-106A3117E8AD}" type="pres">
      <dgm:prSet presAssocID="{D1F1C4F7-43DD-4E95-803B-A499B8EBF97E}" presName="childShp" presStyleLbl="bgAccFollowNode1" presStyleIdx="0" presStyleCnt="4" custLinFactNeighborY="-126">
        <dgm:presLayoutVars>
          <dgm:bulletEnabled val="1"/>
        </dgm:presLayoutVars>
      </dgm:prSet>
      <dgm:spPr/>
    </dgm:pt>
    <dgm:pt modelId="{772D220C-E9F6-4C2C-81FE-99B1B65EB99D}" type="pres">
      <dgm:prSet presAssocID="{3E0C96DE-45EA-404F-977A-4F004BFA35DA}" presName="spacing" presStyleCnt="0"/>
      <dgm:spPr/>
    </dgm:pt>
    <dgm:pt modelId="{B70E19F3-1AB2-41D1-9BFE-66B223D416FC}" type="pres">
      <dgm:prSet presAssocID="{13F2C29A-1056-47F5-856B-2D54A4D63783}" presName="linNode" presStyleCnt="0"/>
      <dgm:spPr/>
    </dgm:pt>
    <dgm:pt modelId="{A5D47BE2-A98C-42FA-B255-E0FAE4D4B288}" type="pres">
      <dgm:prSet presAssocID="{13F2C29A-1056-47F5-856B-2D54A4D63783}" presName="parentShp" presStyleLbl="node1" presStyleIdx="1" presStyleCnt="4" custLinFactNeighborX="-2547" custLinFactNeighborY="5000">
        <dgm:presLayoutVars>
          <dgm:bulletEnabled val="1"/>
        </dgm:presLayoutVars>
      </dgm:prSet>
      <dgm:spPr/>
    </dgm:pt>
    <dgm:pt modelId="{8ABDF679-1630-408C-AD6F-194A0F3EA95B}" type="pres">
      <dgm:prSet presAssocID="{13F2C29A-1056-47F5-856B-2D54A4D63783}" presName="childShp" presStyleLbl="bgAccFollowNode1" presStyleIdx="1" presStyleCnt="4" custLinFactNeighborY="5000">
        <dgm:presLayoutVars>
          <dgm:bulletEnabled val="1"/>
        </dgm:presLayoutVars>
      </dgm:prSet>
      <dgm:spPr/>
    </dgm:pt>
    <dgm:pt modelId="{00B0DCA4-A660-4F09-A59C-26A0B7EB1119}" type="pres">
      <dgm:prSet presAssocID="{E00DEF81-12B3-42AB-B350-83B50C81809A}" presName="spacing" presStyleCnt="0"/>
      <dgm:spPr/>
    </dgm:pt>
    <dgm:pt modelId="{D95ABDDB-F882-48D5-A43B-E9C15FD4E504}" type="pres">
      <dgm:prSet presAssocID="{72871007-B38E-431C-8874-87FD1212ED35}" presName="linNode" presStyleCnt="0"/>
      <dgm:spPr/>
    </dgm:pt>
    <dgm:pt modelId="{E014710C-4DD2-4B92-8999-5C93AE35423E}" type="pres">
      <dgm:prSet presAssocID="{72871007-B38E-431C-8874-87FD1212ED35}" presName="parentShp" presStyleLbl="node1" presStyleIdx="2" presStyleCnt="4" custLinFactNeighborX="-2547" custLinFactNeighborY="372">
        <dgm:presLayoutVars>
          <dgm:bulletEnabled val="1"/>
        </dgm:presLayoutVars>
      </dgm:prSet>
      <dgm:spPr/>
    </dgm:pt>
    <dgm:pt modelId="{ADD02DF0-3093-429C-B1C7-E61EED290E15}" type="pres">
      <dgm:prSet presAssocID="{72871007-B38E-431C-8874-87FD1212ED35}" presName="childShp" presStyleLbl="bgAccFollowNode1" presStyleIdx="2" presStyleCnt="4" custLinFactNeighborY="372">
        <dgm:presLayoutVars>
          <dgm:bulletEnabled val="1"/>
        </dgm:presLayoutVars>
      </dgm:prSet>
      <dgm:spPr/>
    </dgm:pt>
    <dgm:pt modelId="{2B7809AF-CE6B-4EF6-A9D5-37B37B0AAC67}" type="pres">
      <dgm:prSet presAssocID="{E03DC2EB-135D-44FB-9890-2E5F9BE4FC2E}" presName="spacing" presStyleCnt="0"/>
      <dgm:spPr/>
    </dgm:pt>
    <dgm:pt modelId="{4AF5AF6F-732A-47E3-A355-66436F815639}" type="pres">
      <dgm:prSet presAssocID="{78C536FE-29E9-4343-8D08-C9697C4DCD50}" presName="linNode" presStyleCnt="0"/>
      <dgm:spPr/>
    </dgm:pt>
    <dgm:pt modelId="{52CE56BD-2552-47A5-AEF1-BACF7DEB576A}" type="pres">
      <dgm:prSet presAssocID="{78C536FE-29E9-4343-8D08-C9697C4DCD50}" presName="parentShp" presStyleLbl="node1" presStyleIdx="3" presStyleCnt="4" custLinFactNeighborX="-2547" custLinFactNeighborY="126">
        <dgm:presLayoutVars>
          <dgm:bulletEnabled val="1"/>
        </dgm:presLayoutVars>
      </dgm:prSet>
      <dgm:spPr/>
    </dgm:pt>
    <dgm:pt modelId="{836A37AF-EE99-4119-B4CB-4F8FA563A364}" type="pres">
      <dgm:prSet presAssocID="{78C536FE-29E9-4343-8D08-C9697C4DCD50}" presName="childShp" presStyleLbl="bgAccFollowNode1" presStyleIdx="3" presStyleCnt="4" custLinFactNeighborY="126">
        <dgm:presLayoutVars>
          <dgm:bulletEnabled val="1"/>
        </dgm:presLayoutVars>
      </dgm:prSet>
      <dgm:spPr/>
    </dgm:pt>
  </dgm:ptLst>
  <dgm:cxnLst>
    <dgm:cxn modelId="{8D417B06-6FD6-4D47-BBE9-FB91FC1AD40E}" type="presOf" srcId="{C1EC62DC-20A7-4B1F-BFDA-3A4CEC3D49A8}" destId="{19A23810-07B9-4321-877C-106A3117E8AD}" srcOrd="0" destOrd="0" presId="urn:microsoft.com/office/officeart/2005/8/layout/vList6"/>
    <dgm:cxn modelId="{FEF1382C-4CB7-4B67-A2F6-DDE91B00718C}" type="presOf" srcId="{FB593FFC-FAC1-4976-84FD-76882EFAF3E0}" destId="{5C606E16-B8B1-403F-A481-995F835426FF}" srcOrd="0" destOrd="0" presId="urn:microsoft.com/office/officeart/2005/8/layout/vList6"/>
    <dgm:cxn modelId="{C5133B37-9FC4-4EB3-9C6D-A2209C9A2378}" srcId="{78C536FE-29E9-4343-8D08-C9697C4DCD50}" destId="{C44A6A00-17EB-4ACB-B575-F40A64A1CE0F}" srcOrd="0" destOrd="0" parTransId="{3AA9D727-BED1-4E6B-91DF-6DC0CC24D1CA}" sibTransId="{22C303F4-0480-4D0F-9BCA-BF10D7704B21}"/>
    <dgm:cxn modelId="{B5064F41-C12E-4ED0-9FD8-88C89DBC1719}" srcId="{13F2C29A-1056-47F5-856B-2D54A4D63783}" destId="{38487B43-C3E5-4D81-ADBA-9A1F7F78C258}" srcOrd="0" destOrd="0" parTransId="{4A9CF8C1-7817-4824-BF18-7496696C6C3A}" sibTransId="{4F635E94-8288-4BA4-8B22-85CF294B2DA6}"/>
    <dgm:cxn modelId="{4DE79D63-0DC6-4302-9221-DC8BBCCF33B8}" srcId="{FB593FFC-FAC1-4976-84FD-76882EFAF3E0}" destId="{13F2C29A-1056-47F5-856B-2D54A4D63783}" srcOrd="1" destOrd="0" parTransId="{3E464F6E-5F0A-48DD-8176-5CCD45751197}" sibTransId="{E00DEF81-12B3-42AB-B350-83B50C81809A}"/>
    <dgm:cxn modelId="{ED1E2A49-A793-4A5A-84EC-2DB11199A8DC}" srcId="{FB593FFC-FAC1-4976-84FD-76882EFAF3E0}" destId="{78C536FE-29E9-4343-8D08-C9697C4DCD50}" srcOrd="3" destOrd="0" parTransId="{45B250A0-E9D8-4F24-9E1F-21B89A8AEEDE}" sibTransId="{C1BA5829-523A-4111-BD6E-A55B6944D5A2}"/>
    <dgm:cxn modelId="{DF10C958-05B6-40B9-A9D4-AE9D7BD2A021}" type="presOf" srcId="{78C536FE-29E9-4343-8D08-C9697C4DCD50}" destId="{52CE56BD-2552-47A5-AEF1-BACF7DEB576A}" srcOrd="0" destOrd="0" presId="urn:microsoft.com/office/officeart/2005/8/layout/vList6"/>
    <dgm:cxn modelId="{5E876688-F6D4-41D6-8DD4-4B806E742F7F}" type="presOf" srcId="{D1F1C4F7-43DD-4E95-803B-A499B8EBF97E}" destId="{B0F36DEB-4920-4039-A4B8-D18A901D9E9D}" srcOrd="0" destOrd="0" presId="urn:microsoft.com/office/officeart/2005/8/layout/vList6"/>
    <dgm:cxn modelId="{E2CD9091-1807-41DF-A35A-FD832926C4F5}" srcId="{D1F1C4F7-43DD-4E95-803B-A499B8EBF97E}" destId="{C1EC62DC-20A7-4B1F-BFDA-3A4CEC3D49A8}" srcOrd="0" destOrd="0" parTransId="{51CCF5D9-7803-40D3-A78F-AA0ADB889C96}" sibTransId="{78C4E1F4-D0E9-4AED-8017-71A53DF426A3}"/>
    <dgm:cxn modelId="{DFEC51AC-B5D6-444A-BEA7-7EB9D7F0CE08}" srcId="{72871007-B38E-431C-8874-87FD1212ED35}" destId="{44A6AFAB-6B99-4D07-BAC0-D567AC99D7FB}" srcOrd="0" destOrd="0" parTransId="{581B3FD9-0F85-4E48-AE3E-CB35FADCF076}" sibTransId="{A23EAE2C-E05D-4902-98E0-B216C039F599}"/>
    <dgm:cxn modelId="{83B9D6B9-7381-48F6-A9C9-89453C73F66C}" type="presOf" srcId="{C44A6A00-17EB-4ACB-B575-F40A64A1CE0F}" destId="{836A37AF-EE99-4119-B4CB-4F8FA563A364}" srcOrd="0" destOrd="0" presId="urn:microsoft.com/office/officeart/2005/8/layout/vList6"/>
    <dgm:cxn modelId="{7A17B7C2-C40F-40DC-893B-F50859E2A261}" srcId="{FB593FFC-FAC1-4976-84FD-76882EFAF3E0}" destId="{72871007-B38E-431C-8874-87FD1212ED35}" srcOrd="2" destOrd="0" parTransId="{4261263A-99E6-4BC3-8F51-4C539DD0C9E6}" sibTransId="{E03DC2EB-135D-44FB-9890-2E5F9BE4FC2E}"/>
    <dgm:cxn modelId="{8C9BC8C2-D7CB-49F5-A743-1685BE39A73B}" type="presOf" srcId="{13F2C29A-1056-47F5-856B-2D54A4D63783}" destId="{A5D47BE2-A98C-42FA-B255-E0FAE4D4B288}" srcOrd="0" destOrd="0" presId="urn:microsoft.com/office/officeart/2005/8/layout/vList6"/>
    <dgm:cxn modelId="{AD03F1D4-4B12-4B37-A542-B16EB712C9B4}" type="presOf" srcId="{72871007-B38E-431C-8874-87FD1212ED35}" destId="{E014710C-4DD2-4B92-8999-5C93AE35423E}" srcOrd="0" destOrd="0" presId="urn:microsoft.com/office/officeart/2005/8/layout/vList6"/>
    <dgm:cxn modelId="{F020D5E5-8A49-4C2B-A6F1-7F73F9C205DA}" type="presOf" srcId="{38487B43-C3E5-4D81-ADBA-9A1F7F78C258}" destId="{8ABDF679-1630-408C-AD6F-194A0F3EA95B}" srcOrd="0" destOrd="0" presId="urn:microsoft.com/office/officeart/2005/8/layout/vList6"/>
    <dgm:cxn modelId="{E33059E9-0653-4AA2-B744-E2641A36CF92}" type="presOf" srcId="{44A6AFAB-6B99-4D07-BAC0-D567AC99D7FB}" destId="{ADD02DF0-3093-429C-B1C7-E61EED290E15}" srcOrd="0" destOrd="0" presId="urn:microsoft.com/office/officeart/2005/8/layout/vList6"/>
    <dgm:cxn modelId="{788E8FF0-9A3B-4965-9A75-C325D686DFD3}" srcId="{FB593FFC-FAC1-4976-84FD-76882EFAF3E0}" destId="{D1F1C4F7-43DD-4E95-803B-A499B8EBF97E}" srcOrd="0" destOrd="0" parTransId="{029CE9BE-FFB5-4450-9666-4DB8A23FDACE}" sibTransId="{3E0C96DE-45EA-404F-977A-4F004BFA35DA}"/>
    <dgm:cxn modelId="{9706BC92-D080-47E4-B263-BD2546AB601E}" type="presParOf" srcId="{5C606E16-B8B1-403F-A481-995F835426FF}" destId="{03AF0FA3-8157-4B52-933B-848BB9B18AC6}" srcOrd="0" destOrd="0" presId="urn:microsoft.com/office/officeart/2005/8/layout/vList6"/>
    <dgm:cxn modelId="{3847A8CF-C8BC-4143-A246-565ACD03B02C}" type="presParOf" srcId="{03AF0FA3-8157-4B52-933B-848BB9B18AC6}" destId="{B0F36DEB-4920-4039-A4B8-D18A901D9E9D}" srcOrd="0" destOrd="0" presId="urn:microsoft.com/office/officeart/2005/8/layout/vList6"/>
    <dgm:cxn modelId="{7FABCF7F-81D1-412B-BE9C-25A360479E59}" type="presParOf" srcId="{03AF0FA3-8157-4B52-933B-848BB9B18AC6}" destId="{19A23810-07B9-4321-877C-106A3117E8AD}" srcOrd="1" destOrd="0" presId="urn:microsoft.com/office/officeart/2005/8/layout/vList6"/>
    <dgm:cxn modelId="{458BAC81-C48D-4B0F-93F0-0FE953701E0F}" type="presParOf" srcId="{5C606E16-B8B1-403F-A481-995F835426FF}" destId="{772D220C-E9F6-4C2C-81FE-99B1B65EB99D}" srcOrd="1" destOrd="0" presId="urn:microsoft.com/office/officeart/2005/8/layout/vList6"/>
    <dgm:cxn modelId="{464BCB5E-B957-4467-95E4-2C20CCFFF755}" type="presParOf" srcId="{5C606E16-B8B1-403F-A481-995F835426FF}" destId="{B70E19F3-1AB2-41D1-9BFE-66B223D416FC}" srcOrd="2" destOrd="0" presId="urn:microsoft.com/office/officeart/2005/8/layout/vList6"/>
    <dgm:cxn modelId="{EF5F180E-1374-47B4-BEB0-719C09896B22}" type="presParOf" srcId="{B70E19F3-1AB2-41D1-9BFE-66B223D416FC}" destId="{A5D47BE2-A98C-42FA-B255-E0FAE4D4B288}" srcOrd="0" destOrd="0" presId="urn:microsoft.com/office/officeart/2005/8/layout/vList6"/>
    <dgm:cxn modelId="{1A55BC2A-7A81-4A05-906F-B491D76BD804}" type="presParOf" srcId="{B70E19F3-1AB2-41D1-9BFE-66B223D416FC}" destId="{8ABDF679-1630-408C-AD6F-194A0F3EA95B}" srcOrd="1" destOrd="0" presId="urn:microsoft.com/office/officeart/2005/8/layout/vList6"/>
    <dgm:cxn modelId="{A0627D83-EA7A-40B1-8145-BD0954E97062}" type="presParOf" srcId="{5C606E16-B8B1-403F-A481-995F835426FF}" destId="{00B0DCA4-A660-4F09-A59C-26A0B7EB1119}" srcOrd="3" destOrd="0" presId="urn:microsoft.com/office/officeart/2005/8/layout/vList6"/>
    <dgm:cxn modelId="{ABC6CE73-F915-4DDF-B0CB-6C26F304D2E5}" type="presParOf" srcId="{5C606E16-B8B1-403F-A481-995F835426FF}" destId="{D95ABDDB-F882-48D5-A43B-E9C15FD4E504}" srcOrd="4" destOrd="0" presId="urn:microsoft.com/office/officeart/2005/8/layout/vList6"/>
    <dgm:cxn modelId="{D91F6BE9-17E6-4B0E-82EE-9E2F47490A07}" type="presParOf" srcId="{D95ABDDB-F882-48D5-A43B-E9C15FD4E504}" destId="{E014710C-4DD2-4B92-8999-5C93AE35423E}" srcOrd="0" destOrd="0" presId="urn:microsoft.com/office/officeart/2005/8/layout/vList6"/>
    <dgm:cxn modelId="{A9774E54-1C76-414A-88EB-3C60DE90EC21}" type="presParOf" srcId="{D95ABDDB-F882-48D5-A43B-E9C15FD4E504}" destId="{ADD02DF0-3093-429C-B1C7-E61EED290E15}" srcOrd="1" destOrd="0" presId="urn:microsoft.com/office/officeart/2005/8/layout/vList6"/>
    <dgm:cxn modelId="{0801C517-B9F9-4F0D-B47A-601BE54F41CA}" type="presParOf" srcId="{5C606E16-B8B1-403F-A481-995F835426FF}" destId="{2B7809AF-CE6B-4EF6-A9D5-37B37B0AAC67}" srcOrd="5" destOrd="0" presId="urn:microsoft.com/office/officeart/2005/8/layout/vList6"/>
    <dgm:cxn modelId="{4BAC9CC5-18C0-4B4E-A80A-A7003F51D47A}" type="presParOf" srcId="{5C606E16-B8B1-403F-A481-995F835426FF}" destId="{4AF5AF6F-732A-47E3-A355-66436F815639}" srcOrd="6" destOrd="0" presId="urn:microsoft.com/office/officeart/2005/8/layout/vList6"/>
    <dgm:cxn modelId="{E21F1967-9208-4D0B-B43C-CCC758DC93E0}" type="presParOf" srcId="{4AF5AF6F-732A-47E3-A355-66436F815639}" destId="{52CE56BD-2552-47A5-AEF1-BACF7DEB576A}" srcOrd="0" destOrd="0" presId="urn:microsoft.com/office/officeart/2005/8/layout/vList6"/>
    <dgm:cxn modelId="{4541AC1F-AB83-408B-B77C-0CAFD28C1177}" type="presParOf" srcId="{4AF5AF6F-732A-47E3-A355-66436F815639}" destId="{836A37AF-EE99-4119-B4CB-4F8FA563A364}" srcOrd="1" destOrd="0" presId="urn:microsoft.com/office/officeart/2005/8/layout/vList6"/>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48531F3-F019-4316-A7AA-6A6C92DEEFC2}" type="doc">
      <dgm:prSet loTypeId="urn:microsoft.com/office/officeart/2005/8/layout/vList3" loCatId="list" qsTypeId="urn:microsoft.com/office/officeart/2005/8/quickstyle/3d3" qsCatId="3D" csTypeId="urn:microsoft.com/office/officeart/2005/8/colors/colorful2" csCatId="colorful" phldr="1"/>
      <dgm:spPr/>
    </dgm:pt>
    <dgm:pt modelId="{79F632A6-29C9-4DAF-9BCD-D80F21DE0620}">
      <dgm:prSet phldrT="[Texto]"/>
      <dgm:spPr/>
      <dgm:t>
        <a:bodyPr/>
        <a:lstStyle/>
        <a:p>
          <a:pPr algn="just"/>
          <a:r>
            <a:rPr lang="es-ES" b="1" dirty="0">
              <a:effectLst>
                <a:outerShdw blurRad="38100" dist="38100" dir="2700000" algn="tl">
                  <a:srgbClr val="000000">
                    <a:alpha val="43137"/>
                  </a:srgbClr>
                </a:outerShdw>
              </a:effectLst>
            </a:rPr>
            <a:t>HOMEOSTASIS: </a:t>
          </a:r>
          <a:r>
            <a:rPr lang="es-ES" dirty="0">
              <a:latin typeface="Arial Narrow" panose="020B0606020202030204" pitchFamily="34" charset="0"/>
            </a:rPr>
            <a:t>Proceso por el cual los organismos animales mantienen un ambiente interno estable y constante a pesar de los cambios en el entorno externo.</a:t>
          </a:r>
          <a:endParaRPr lang="es-PE" dirty="0"/>
        </a:p>
      </dgm:t>
    </dgm:pt>
    <dgm:pt modelId="{9D8ECB09-BD33-467E-9BB4-9C9EAEC4AE45}" type="parTrans" cxnId="{206E9C3A-4BC0-480F-8786-5D71B06CDF13}">
      <dgm:prSet/>
      <dgm:spPr/>
      <dgm:t>
        <a:bodyPr/>
        <a:lstStyle/>
        <a:p>
          <a:endParaRPr lang="es-PE">
            <a:solidFill>
              <a:schemeClr val="tx1"/>
            </a:solidFill>
          </a:endParaRPr>
        </a:p>
      </dgm:t>
    </dgm:pt>
    <dgm:pt modelId="{DBC8313D-3F4B-472D-B6A0-A88E8A52DBBA}" type="sibTrans" cxnId="{206E9C3A-4BC0-480F-8786-5D71B06CDF13}">
      <dgm:prSet/>
      <dgm:spPr/>
      <dgm:t>
        <a:bodyPr/>
        <a:lstStyle/>
        <a:p>
          <a:endParaRPr lang="es-PE">
            <a:solidFill>
              <a:schemeClr val="tx1"/>
            </a:solidFill>
          </a:endParaRPr>
        </a:p>
      </dgm:t>
    </dgm:pt>
    <dgm:pt modelId="{0E0CCDE1-1744-4188-9540-F45FFA043005}">
      <dgm:prSet/>
      <dgm:spPr/>
      <dgm:t>
        <a:bodyPr/>
        <a:lstStyle/>
        <a:p>
          <a:pPr algn="just"/>
          <a:r>
            <a:rPr lang="es-ES" b="1" dirty="0">
              <a:effectLst>
                <a:outerShdw blurRad="38100" dist="38100" dir="2700000" algn="tl">
                  <a:srgbClr val="000000">
                    <a:alpha val="43137"/>
                  </a:srgbClr>
                </a:outerShdw>
              </a:effectLst>
              <a:latin typeface="Arial Narrow" panose="020B0606020202030204" pitchFamily="34" charset="0"/>
            </a:rPr>
            <a:t>COMUNICACIÓN Y REGULACIÓN: </a:t>
          </a:r>
          <a:r>
            <a:rPr lang="es-ES" dirty="0">
              <a:latin typeface="Arial Narrow" panose="020B0606020202030204" pitchFamily="34" charset="0"/>
            </a:rPr>
            <a:t>Los organismos animales utilizan sistemas de comunicación y regulación para coordinar y controlar las funciones del cuerpo. </a:t>
          </a:r>
        </a:p>
      </dgm:t>
    </dgm:pt>
    <dgm:pt modelId="{95BF46C6-034C-48A7-9020-0235A5E3B979}" type="parTrans" cxnId="{56E4B2E1-A09F-41B9-9E20-867C3148053C}">
      <dgm:prSet/>
      <dgm:spPr/>
      <dgm:t>
        <a:bodyPr/>
        <a:lstStyle/>
        <a:p>
          <a:endParaRPr lang="es-PE">
            <a:solidFill>
              <a:schemeClr val="tx1"/>
            </a:solidFill>
          </a:endParaRPr>
        </a:p>
      </dgm:t>
    </dgm:pt>
    <dgm:pt modelId="{AE1ED2A3-9909-4780-A0E6-31910B089141}" type="sibTrans" cxnId="{56E4B2E1-A09F-41B9-9E20-867C3148053C}">
      <dgm:prSet/>
      <dgm:spPr/>
      <dgm:t>
        <a:bodyPr/>
        <a:lstStyle/>
        <a:p>
          <a:endParaRPr lang="es-PE">
            <a:solidFill>
              <a:schemeClr val="tx1"/>
            </a:solidFill>
          </a:endParaRPr>
        </a:p>
      </dgm:t>
    </dgm:pt>
    <dgm:pt modelId="{323A92F7-1E8E-4450-8604-393E3D5A25A0}">
      <dgm:prSet/>
      <dgm:spPr/>
      <dgm:t>
        <a:bodyPr/>
        <a:lstStyle/>
        <a:p>
          <a:pPr algn="just"/>
          <a:r>
            <a:rPr lang="es-ES" b="1">
              <a:effectLst>
                <a:outerShdw blurRad="38100" dist="38100" dir="2700000" algn="tl">
                  <a:srgbClr val="000000">
                    <a:alpha val="43137"/>
                  </a:srgbClr>
                </a:outerShdw>
              </a:effectLst>
              <a:latin typeface="Arial Narrow" panose="020B0606020202030204" pitchFamily="34" charset="0"/>
            </a:rPr>
            <a:t>METABOLISMO: </a:t>
          </a:r>
          <a:r>
            <a:rPr lang="es-ES">
              <a:latin typeface="Arial Narrow" panose="020B0606020202030204" pitchFamily="34" charset="0"/>
            </a:rPr>
            <a:t>Se refiere a todas las reacciones químicas que ocurren en el cuerpo para obtener energía y mantener las funciones celulares. </a:t>
          </a:r>
          <a:endParaRPr lang="es-ES" dirty="0">
            <a:latin typeface="Arial Narrow" panose="020B0606020202030204" pitchFamily="34" charset="0"/>
          </a:endParaRPr>
        </a:p>
      </dgm:t>
    </dgm:pt>
    <dgm:pt modelId="{6AFA4F0A-41CC-43A0-8D9E-F4C7BDF7713E}" type="parTrans" cxnId="{060A5F91-DCB3-45B7-BE9F-5384AAD1C7EB}">
      <dgm:prSet/>
      <dgm:spPr/>
      <dgm:t>
        <a:bodyPr/>
        <a:lstStyle/>
        <a:p>
          <a:endParaRPr lang="es-PE">
            <a:solidFill>
              <a:schemeClr val="tx1"/>
            </a:solidFill>
          </a:endParaRPr>
        </a:p>
      </dgm:t>
    </dgm:pt>
    <dgm:pt modelId="{CA65EBE2-6B2B-4AD8-8BD4-59C8FB2765E0}" type="sibTrans" cxnId="{060A5F91-DCB3-45B7-BE9F-5384AAD1C7EB}">
      <dgm:prSet/>
      <dgm:spPr/>
      <dgm:t>
        <a:bodyPr/>
        <a:lstStyle/>
        <a:p>
          <a:endParaRPr lang="es-PE">
            <a:solidFill>
              <a:schemeClr val="tx1"/>
            </a:solidFill>
          </a:endParaRPr>
        </a:p>
      </dgm:t>
    </dgm:pt>
    <dgm:pt modelId="{123B57F2-A24A-4699-9CEE-42D4073C86F6}">
      <dgm:prSet/>
      <dgm:spPr/>
      <dgm:t>
        <a:bodyPr/>
        <a:lstStyle/>
        <a:p>
          <a:pPr algn="just"/>
          <a:r>
            <a:rPr lang="es-ES" b="1">
              <a:effectLst>
                <a:outerShdw blurRad="38100" dist="38100" dir="2700000" algn="tl">
                  <a:srgbClr val="000000">
                    <a:alpha val="43137"/>
                  </a:srgbClr>
                </a:outerShdw>
              </a:effectLst>
              <a:latin typeface="Arial Narrow" panose="020B0606020202030204" pitchFamily="34" charset="0"/>
            </a:rPr>
            <a:t>CIRCULACIÓN: </a:t>
          </a:r>
          <a:r>
            <a:rPr lang="es-ES">
              <a:latin typeface="Arial Narrow" panose="020B0606020202030204" pitchFamily="34" charset="0"/>
            </a:rPr>
            <a:t>El sistema circulatorio es esencial para el suministro de oxígeno, nutrientes y hormonas a todas las células del cuerpo y para eliminar los productos de desecho.</a:t>
          </a:r>
          <a:endParaRPr lang="es-ES" dirty="0">
            <a:latin typeface="Arial Narrow" panose="020B0606020202030204" pitchFamily="34" charset="0"/>
          </a:endParaRPr>
        </a:p>
      </dgm:t>
    </dgm:pt>
    <dgm:pt modelId="{A7C40A57-3A90-4E93-B865-F9C6E2689944}" type="parTrans" cxnId="{AF668107-3278-42F7-915A-BE56CFC9FB9F}">
      <dgm:prSet/>
      <dgm:spPr/>
      <dgm:t>
        <a:bodyPr/>
        <a:lstStyle/>
        <a:p>
          <a:endParaRPr lang="es-PE">
            <a:solidFill>
              <a:schemeClr val="tx1"/>
            </a:solidFill>
          </a:endParaRPr>
        </a:p>
      </dgm:t>
    </dgm:pt>
    <dgm:pt modelId="{ADDA3C2E-5F89-49CC-917A-A81DA4A17D77}" type="sibTrans" cxnId="{AF668107-3278-42F7-915A-BE56CFC9FB9F}">
      <dgm:prSet/>
      <dgm:spPr/>
      <dgm:t>
        <a:bodyPr/>
        <a:lstStyle/>
        <a:p>
          <a:endParaRPr lang="es-PE">
            <a:solidFill>
              <a:schemeClr val="tx1"/>
            </a:solidFill>
          </a:endParaRPr>
        </a:p>
      </dgm:t>
    </dgm:pt>
    <dgm:pt modelId="{F9429B63-17FA-4DC4-9642-E3271CB058FF}" type="pres">
      <dgm:prSet presAssocID="{348531F3-F019-4316-A7AA-6A6C92DEEFC2}" presName="linearFlow" presStyleCnt="0">
        <dgm:presLayoutVars>
          <dgm:dir/>
          <dgm:resizeHandles val="exact"/>
        </dgm:presLayoutVars>
      </dgm:prSet>
      <dgm:spPr/>
    </dgm:pt>
    <dgm:pt modelId="{36C8B232-DE6E-4C7B-A14E-DCA18941C648}" type="pres">
      <dgm:prSet presAssocID="{79F632A6-29C9-4DAF-9BCD-D80F21DE0620}" presName="composite" presStyleCnt="0"/>
      <dgm:spPr/>
    </dgm:pt>
    <dgm:pt modelId="{6E784254-13CA-41EA-AEB1-E132B6E348EA}" type="pres">
      <dgm:prSet presAssocID="{79F632A6-29C9-4DAF-9BCD-D80F21DE0620}" presName="imgShp" presStyleLbl="fgImgPlace1" presStyleIdx="0" presStyleCnt="4"/>
      <dgm:spPr>
        <a:blipFill rotWithShape="1">
          <a:blip xmlns:r="http://schemas.openxmlformats.org/officeDocument/2006/relationships" r:embed="rId1"/>
          <a:srcRect/>
          <a:stretch>
            <a:fillRect l="-17000" r="-17000"/>
          </a:stretch>
        </a:blipFill>
      </dgm:spPr>
    </dgm:pt>
    <dgm:pt modelId="{28CD2BAB-02D0-4201-B54D-673D1C891B81}" type="pres">
      <dgm:prSet presAssocID="{79F632A6-29C9-4DAF-9BCD-D80F21DE0620}" presName="txShp" presStyleLbl="node1" presStyleIdx="0" presStyleCnt="4" custLinFactNeighborY="-1515">
        <dgm:presLayoutVars>
          <dgm:bulletEnabled val="1"/>
        </dgm:presLayoutVars>
      </dgm:prSet>
      <dgm:spPr/>
    </dgm:pt>
    <dgm:pt modelId="{DBC914DC-8BE7-4DE3-B262-2338983329CA}" type="pres">
      <dgm:prSet presAssocID="{DBC8313D-3F4B-472D-B6A0-A88E8A52DBBA}" presName="spacing" presStyleCnt="0"/>
      <dgm:spPr/>
    </dgm:pt>
    <dgm:pt modelId="{10753CCB-94A0-48F5-984A-71F4B1951E93}" type="pres">
      <dgm:prSet presAssocID="{0E0CCDE1-1744-4188-9540-F45FFA043005}" presName="composite" presStyleCnt="0"/>
      <dgm:spPr/>
    </dgm:pt>
    <dgm:pt modelId="{647F27A6-9C91-4AE9-AAB9-67516BA829BB}" type="pres">
      <dgm:prSet presAssocID="{0E0CCDE1-1744-4188-9540-F45FFA043005}" presName="imgShp" presStyleLbl="fgImgPlace1" presStyleIdx="1" presStyleCnt="4"/>
      <dgm:spPr>
        <a:blipFill rotWithShape="1">
          <a:blip xmlns:r="http://schemas.openxmlformats.org/officeDocument/2006/relationships" r:embed="rId2"/>
          <a:srcRect/>
          <a:stretch>
            <a:fillRect l="-25000" r="-25000"/>
          </a:stretch>
        </a:blipFill>
      </dgm:spPr>
    </dgm:pt>
    <dgm:pt modelId="{15349D49-E4B9-46AE-B07B-CD085F13AB57}" type="pres">
      <dgm:prSet presAssocID="{0E0CCDE1-1744-4188-9540-F45FFA043005}" presName="txShp" presStyleLbl="node1" presStyleIdx="1" presStyleCnt="4">
        <dgm:presLayoutVars>
          <dgm:bulletEnabled val="1"/>
        </dgm:presLayoutVars>
      </dgm:prSet>
      <dgm:spPr/>
    </dgm:pt>
    <dgm:pt modelId="{661242B1-EF63-45A6-9C90-D2D3C6EC7D36}" type="pres">
      <dgm:prSet presAssocID="{AE1ED2A3-9909-4780-A0E6-31910B089141}" presName="spacing" presStyleCnt="0"/>
      <dgm:spPr/>
    </dgm:pt>
    <dgm:pt modelId="{62198806-F07C-4579-96F9-0D60EA6D176A}" type="pres">
      <dgm:prSet presAssocID="{323A92F7-1E8E-4450-8604-393E3D5A25A0}" presName="composite" presStyleCnt="0"/>
      <dgm:spPr/>
    </dgm:pt>
    <dgm:pt modelId="{9B95F321-4CD5-4320-A702-8A6EFC387B17}" type="pres">
      <dgm:prSet presAssocID="{323A92F7-1E8E-4450-8604-393E3D5A25A0}" presName="imgShp" presStyleLbl="fgImgPlace1" presStyleIdx="2" presStyleCnt="4"/>
      <dgm:spPr>
        <a:blipFill rotWithShape="1">
          <a:blip xmlns:r="http://schemas.openxmlformats.org/officeDocument/2006/relationships" r:embed="rId3"/>
          <a:srcRect/>
          <a:stretch>
            <a:fillRect l="-17000" r="-17000"/>
          </a:stretch>
        </a:blipFill>
      </dgm:spPr>
    </dgm:pt>
    <dgm:pt modelId="{C78670DE-F179-4550-95CD-2C9CC110092C}" type="pres">
      <dgm:prSet presAssocID="{323A92F7-1E8E-4450-8604-393E3D5A25A0}" presName="txShp" presStyleLbl="node1" presStyleIdx="2" presStyleCnt="4" custLinFactNeighborY="-4652">
        <dgm:presLayoutVars>
          <dgm:bulletEnabled val="1"/>
        </dgm:presLayoutVars>
      </dgm:prSet>
      <dgm:spPr/>
    </dgm:pt>
    <dgm:pt modelId="{882FADA7-7BBF-4AAC-BB3C-24138D0EC832}" type="pres">
      <dgm:prSet presAssocID="{CA65EBE2-6B2B-4AD8-8BD4-59C8FB2765E0}" presName="spacing" presStyleCnt="0"/>
      <dgm:spPr/>
    </dgm:pt>
    <dgm:pt modelId="{2A0D6F09-FA68-49BB-A323-424D44212EAB}" type="pres">
      <dgm:prSet presAssocID="{123B57F2-A24A-4699-9CEE-42D4073C86F6}" presName="composite" presStyleCnt="0"/>
      <dgm:spPr/>
    </dgm:pt>
    <dgm:pt modelId="{58811FAF-D5FE-4F5A-A068-4C1A918C61E8}" type="pres">
      <dgm:prSet presAssocID="{123B57F2-A24A-4699-9CEE-42D4073C86F6}" presName="imgShp" presStyleLbl="fgImgPlace1" presStyleIdx="3" presStyleCnt="4"/>
      <dgm:spPr>
        <a:blipFill rotWithShape="1">
          <a:blip xmlns:r="http://schemas.openxmlformats.org/officeDocument/2006/relationships" r:embed="rId4"/>
          <a:srcRect/>
          <a:stretch>
            <a:fillRect l="-56000" r="-56000"/>
          </a:stretch>
        </a:blipFill>
      </dgm:spPr>
    </dgm:pt>
    <dgm:pt modelId="{F4AA3C9D-BD1D-474A-8785-C3BA91319A38}" type="pres">
      <dgm:prSet presAssocID="{123B57F2-A24A-4699-9CEE-42D4073C86F6}" presName="txShp" presStyleLbl="node1" presStyleIdx="3" presStyleCnt="4" custLinFactNeighborY="2120">
        <dgm:presLayoutVars>
          <dgm:bulletEnabled val="1"/>
        </dgm:presLayoutVars>
      </dgm:prSet>
      <dgm:spPr/>
    </dgm:pt>
  </dgm:ptLst>
  <dgm:cxnLst>
    <dgm:cxn modelId="{AF668107-3278-42F7-915A-BE56CFC9FB9F}" srcId="{348531F3-F019-4316-A7AA-6A6C92DEEFC2}" destId="{123B57F2-A24A-4699-9CEE-42D4073C86F6}" srcOrd="3" destOrd="0" parTransId="{A7C40A57-3A90-4E93-B865-F9C6E2689944}" sibTransId="{ADDA3C2E-5F89-49CC-917A-A81DA4A17D77}"/>
    <dgm:cxn modelId="{206E9C3A-4BC0-480F-8786-5D71B06CDF13}" srcId="{348531F3-F019-4316-A7AA-6A6C92DEEFC2}" destId="{79F632A6-29C9-4DAF-9BCD-D80F21DE0620}" srcOrd="0" destOrd="0" parTransId="{9D8ECB09-BD33-467E-9BB4-9C9EAEC4AE45}" sibTransId="{DBC8313D-3F4B-472D-B6A0-A88E8A52DBBA}"/>
    <dgm:cxn modelId="{80C97651-6D42-49B5-B9E3-FDF28C38D83C}" type="presOf" srcId="{0E0CCDE1-1744-4188-9540-F45FFA043005}" destId="{15349D49-E4B9-46AE-B07B-CD085F13AB57}" srcOrd="0" destOrd="0" presId="urn:microsoft.com/office/officeart/2005/8/layout/vList3"/>
    <dgm:cxn modelId="{3CB19B8D-7E82-4637-BDC3-76E3088C3C91}" type="presOf" srcId="{79F632A6-29C9-4DAF-9BCD-D80F21DE0620}" destId="{28CD2BAB-02D0-4201-B54D-673D1C891B81}" srcOrd="0" destOrd="0" presId="urn:microsoft.com/office/officeart/2005/8/layout/vList3"/>
    <dgm:cxn modelId="{060A5F91-DCB3-45B7-BE9F-5384AAD1C7EB}" srcId="{348531F3-F019-4316-A7AA-6A6C92DEEFC2}" destId="{323A92F7-1E8E-4450-8604-393E3D5A25A0}" srcOrd="2" destOrd="0" parTransId="{6AFA4F0A-41CC-43A0-8D9E-F4C7BDF7713E}" sibTransId="{CA65EBE2-6B2B-4AD8-8BD4-59C8FB2765E0}"/>
    <dgm:cxn modelId="{DF0D369F-590C-48B3-B17A-AF48CFF1E278}" type="presOf" srcId="{323A92F7-1E8E-4450-8604-393E3D5A25A0}" destId="{C78670DE-F179-4550-95CD-2C9CC110092C}" srcOrd="0" destOrd="0" presId="urn:microsoft.com/office/officeart/2005/8/layout/vList3"/>
    <dgm:cxn modelId="{128124B0-0E67-4016-86F9-74DEF866EAB9}" type="presOf" srcId="{348531F3-F019-4316-A7AA-6A6C92DEEFC2}" destId="{F9429B63-17FA-4DC4-9642-E3271CB058FF}" srcOrd="0" destOrd="0" presId="urn:microsoft.com/office/officeart/2005/8/layout/vList3"/>
    <dgm:cxn modelId="{F3FCCFC3-E34E-4ECC-ACC4-9E7DD8603C2D}" type="presOf" srcId="{123B57F2-A24A-4699-9CEE-42D4073C86F6}" destId="{F4AA3C9D-BD1D-474A-8785-C3BA91319A38}" srcOrd="0" destOrd="0" presId="urn:microsoft.com/office/officeart/2005/8/layout/vList3"/>
    <dgm:cxn modelId="{56E4B2E1-A09F-41B9-9E20-867C3148053C}" srcId="{348531F3-F019-4316-A7AA-6A6C92DEEFC2}" destId="{0E0CCDE1-1744-4188-9540-F45FFA043005}" srcOrd="1" destOrd="0" parTransId="{95BF46C6-034C-48A7-9020-0235A5E3B979}" sibTransId="{AE1ED2A3-9909-4780-A0E6-31910B089141}"/>
    <dgm:cxn modelId="{1E3AAA4B-1269-40CE-8CA2-E4741A8EC7AE}" type="presParOf" srcId="{F9429B63-17FA-4DC4-9642-E3271CB058FF}" destId="{36C8B232-DE6E-4C7B-A14E-DCA18941C648}" srcOrd="0" destOrd="0" presId="urn:microsoft.com/office/officeart/2005/8/layout/vList3"/>
    <dgm:cxn modelId="{5EAAB184-EB2E-4B88-9DA5-232D78AB360D}" type="presParOf" srcId="{36C8B232-DE6E-4C7B-A14E-DCA18941C648}" destId="{6E784254-13CA-41EA-AEB1-E132B6E348EA}" srcOrd="0" destOrd="0" presId="urn:microsoft.com/office/officeart/2005/8/layout/vList3"/>
    <dgm:cxn modelId="{E6F5491A-48BC-4F02-86DB-CB13BBE01CDB}" type="presParOf" srcId="{36C8B232-DE6E-4C7B-A14E-DCA18941C648}" destId="{28CD2BAB-02D0-4201-B54D-673D1C891B81}" srcOrd="1" destOrd="0" presId="urn:microsoft.com/office/officeart/2005/8/layout/vList3"/>
    <dgm:cxn modelId="{A024B9EC-100E-4585-8E2E-E6DE619E860A}" type="presParOf" srcId="{F9429B63-17FA-4DC4-9642-E3271CB058FF}" destId="{DBC914DC-8BE7-4DE3-B262-2338983329CA}" srcOrd="1" destOrd="0" presId="urn:microsoft.com/office/officeart/2005/8/layout/vList3"/>
    <dgm:cxn modelId="{EB5CBC91-4241-4CAE-932F-6DD0C7969C2B}" type="presParOf" srcId="{F9429B63-17FA-4DC4-9642-E3271CB058FF}" destId="{10753CCB-94A0-48F5-984A-71F4B1951E93}" srcOrd="2" destOrd="0" presId="urn:microsoft.com/office/officeart/2005/8/layout/vList3"/>
    <dgm:cxn modelId="{1D6DE60A-4C51-43AC-9818-F814FBA11806}" type="presParOf" srcId="{10753CCB-94A0-48F5-984A-71F4B1951E93}" destId="{647F27A6-9C91-4AE9-AAB9-67516BA829BB}" srcOrd="0" destOrd="0" presId="urn:microsoft.com/office/officeart/2005/8/layout/vList3"/>
    <dgm:cxn modelId="{B0DADB34-2252-44ED-AAF2-05290C1945AD}" type="presParOf" srcId="{10753CCB-94A0-48F5-984A-71F4B1951E93}" destId="{15349D49-E4B9-46AE-B07B-CD085F13AB57}" srcOrd="1" destOrd="0" presId="urn:microsoft.com/office/officeart/2005/8/layout/vList3"/>
    <dgm:cxn modelId="{A1294168-5461-4999-B990-76A9B7933CBB}" type="presParOf" srcId="{F9429B63-17FA-4DC4-9642-E3271CB058FF}" destId="{661242B1-EF63-45A6-9C90-D2D3C6EC7D36}" srcOrd="3" destOrd="0" presId="urn:microsoft.com/office/officeart/2005/8/layout/vList3"/>
    <dgm:cxn modelId="{B1E66061-BAC0-44AE-A212-0C697E404924}" type="presParOf" srcId="{F9429B63-17FA-4DC4-9642-E3271CB058FF}" destId="{62198806-F07C-4579-96F9-0D60EA6D176A}" srcOrd="4" destOrd="0" presId="urn:microsoft.com/office/officeart/2005/8/layout/vList3"/>
    <dgm:cxn modelId="{E5D203D8-E6A5-43EE-AD4D-7FE7C3CDA727}" type="presParOf" srcId="{62198806-F07C-4579-96F9-0D60EA6D176A}" destId="{9B95F321-4CD5-4320-A702-8A6EFC387B17}" srcOrd="0" destOrd="0" presId="urn:microsoft.com/office/officeart/2005/8/layout/vList3"/>
    <dgm:cxn modelId="{00C9DA01-E640-49AF-89B0-79063FE0346E}" type="presParOf" srcId="{62198806-F07C-4579-96F9-0D60EA6D176A}" destId="{C78670DE-F179-4550-95CD-2C9CC110092C}" srcOrd="1" destOrd="0" presId="urn:microsoft.com/office/officeart/2005/8/layout/vList3"/>
    <dgm:cxn modelId="{569E0839-E066-4C8C-9706-EC73C305D159}" type="presParOf" srcId="{F9429B63-17FA-4DC4-9642-E3271CB058FF}" destId="{882FADA7-7BBF-4AAC-BB3C-24138D0EC832}" srcOrd="5" destOrd="0" presId="urn:microsoft.com/office/officeart/2005/8/layout/vList3"/>
    <dgm:cxn modelId="{FA24A846-7C5E-422C-82DC-A4282CF0C0F6}" type="presParOf" srcId="{F9429B63-17FA-4DC4-9642-E3271CB058FF}" destId="{2A0D6F09-FA68-49BB-A323-424D44212EAB}" srcOrd="6" destOrd="0" presId="urn:microsoft.com/office/officeart/2005/8/layout/vList3"/>
    <dgm:cxn modelId="{085973C8-D1A9-4C54-8FE3-93603048BB13}" type="presParOf" srcId="{2A0D6F09-FA68-49BB-A323-424D44212EAB}" destId="{58811FAF-D5FE-4F5A-A068-4C1A918C61E8}" srcOrd="0" destOrd="0" presId="urn:microsoft.com/office/officeart/2005/8/layout/vList3"/>
    <dgm:cxn modelId="{97A83C4D-0DD4-4A01-91B1-BEABEFA0F9D4}" type="presParOf" srcId="{2A0D6F09-FA68-49BB-A323-424D44212EAB}" destId="{F4AA3C9D-BD1D-474A-8785-C3BA91319A38}"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99EBDF1-310D-4A05-8939-DB300FAD399B}" type="doc">
      <dgm:prSet loTypeId="urn:microsoft.com/office/officeart/2005/8/layout/vList3" loCatId="list" qsTypeId="urn:microsoft.com/office/officeart/2005/8/quickstyle/3d3" qsCatId="3D" csTypeId="urn:microsoft.com/office/officeart/2005/8/colors/colorful2" csCatId="colorful" phldr="1"/>
      <dgm:spPr/>
      <dgm:t>
        <a:bodyPr/>
        <a:lstStyle/>
        <a:p>
          <a:endParaRPr lang="es-PE"/>
        </a:p>
      </dgm:t>
    </dgm:pt>
    <dgm:pt modelId="{36C68CD0-F723-42C1-AADE-B68F57421964}">
      <dgm:prSet/>
      <dgm:spPr/>
      <dgm:t>
        <a:bodyPr/>
        <a:lstStyle/>
        <a:p>
          <a:pPr algn="just"/>
          <a:r>
            <a:rPr lang="es-ES" b="1">
              <a:effectLst>
                <a:outerShdw blurRad="38100" dist="38100" dir="2700000" algn="tl">
                  <a:srgbClr val="000000">
                    <a:alpha val="43137"/>
                  </a:srgbClr>
                </a:outerShdw>
              </a:effectLst>
              <a:latin typeface="Arial Narrow" panose="020B0606020202030204" pitchFamily="34" charset="0"/>
            </a:rPr>
            <a:t>Respiración: </a:t>
          </a:r>
          <a:r>
            <a:rPr lang="es-ES">
              <a:latin typeface="Arial Narrow" panose="020B0606020202030204" pitchFamily="34" charset="0"/>
            </a:rPr>
            <a:t>Es el proceso de intercambio de gases entre un organismo y su entorno. </a:t>
          </a:r>
          <a:endParaRPr lang="es-ES" dirty="0">
            <a:latin typeface="Arial Narrow" panose="020B0606020202030204" pitchFamily="34" charset="0"/>
          </a:endParaRPr>
        </a:p>
      </dgm:t>
    </dgm:pt>
    <dgm:pt modelId="{9E0BC35E-EC80-45AF-BE2C-6D72001D5D40}" type="parTrans" cxnId="{DBF1FA9B-9656-4675-9575-E5B09EE2B6B6}">
      <dgm:prSet/>
      <dgm:spPr/>
      <dgm:t>
        <a:bodyPr/>
        <a:lstStyle/>
        <a:p>
          <a:pPr algn="just"/>
          <a:endParaRPr lang="es-PE">
            <a:solidFill>
              <a:schemeClr val="tx1"/>
            </a:solidFill>
          </a:endParaRPr>
        </a:p>
      </dgm:t>
    </dgm:pt>
    <dgm:pt modelId="{33DAA90C-CC29-46F0-8FFA-8E087F716F3A}" type="sibTrans" cxnId="{DBF1FA9B-9656-4675-9575-E5B09EE2B6B6}">
      <dgm:prSet/>
      <dgm:spPr/>
      <dgm:t>
        <a:bodyPr/>
        <a:lstStyle/>
        <a:p>
          <a:pPr algn="just"/>
          <a:endParaRPr lang="es-PE">
            <a:solidFill>
              <a:schemeClr val="tx1"/>
            </a:solidFill>
          </a:endParaRPr>
        </a:p>
      </dgm:t>
    </dgm:pt>
    <dgm:pt modelId="{6FBF7092-8448-4A59-810A-344B1044F433}">
      <dgm:prSet/>
      <dgm:spPr/>
      <dgm:t>
        <a:bodyPr/>
        <a:lstStyle/>
        <a:p>
          <a:pPr algn="just"/>
          <a:r>
            <a:rPr lang="es-ES" b="0">
              <a:effectLst>
                <a:outerShdw blurRad="38100" dist="38100" dir="2700000" algn="tl">
                  <a:srgbClr val="000000">
                    <a:alpha val="43137"/>
                  </a:srgbClr>
                </a:outerShdw>
              </a:effectLst>
              <a:latin typeface="Arial Narrow" panose="020B0606020202030204" pitchFamily="34" charset="0"/>
            </a:rPr>
            <a:t>Excreción: </a:t>
          </a:r>
          <a:r>
            <a:rPr lang="es-ES">
              <a:latin typeface="Arial Narrow" panose="020B0606020202030204" pitchFamily="34" charset="0"/>
            </a:rPr>
            <a:t>Es el proceso mediante el cual los organismos eliminan los productos de desecho metabólicos, como el amoníaco, el dióxido de carbono y los productos nitrogenados. </a:t>
          </a:r>
          <a:endParaRPr lang="es-ES" dirty="0">
            <a:latin typeface="Arial Narrow" panose="020B0606020202030204" pitchFamily="34" charset="0"/>
          </a:endParaRPr>
        </a:p>
      </dgm:t>
    </dgm:pt>
    <dgm:pt modelId="{B15F97BD-EC12-4023-83EE-E51BB8A0BE4C}" type="parTrans" cxnId="{A4086A22-1454-436C-8DBC-E0235C7517D8}">
      <dgm:prSet/>
      <dgm:spPr/>
      <dgm:t>
        <a:bodyPr/>
        <a:lstStyle/>
        <a:p>
          <a:pPr algn="just"/>
          <a:endParaRPr lang="es-PE">
            <a:solidFill>
              <a:schemeClr val="tx1"/>
            </a:solidFill>
          </a:endParaRPr>
        </a:p>
      </dgm:t>
    </dgm:pt>
    <dgm:pt modelId="{72746AEC-A94B-4DD0-88F4-68834A3BE91A}" type="sibTrans" cxnId="{A4086A22-1454-436C-8DBC-E0235C7517D8}">
      <dgm:prSet/>
      <dgm:spPr/>
      <dgm:t>
        <a:bodyPr/>
        <a:lstStyle/>
        <a:p>
          <a:pPr algn="just"/>
          <a:endParaRPr lang="es-PE">
            <a:solidFill>
              <a:schemeClr val="tx1"/>
            </a:solidFill>
          </a:endParaRPr>
        </a:p>
      </dgm:t>
    </dgm:pt>
    <dgm:pt modelId="{FC63ABAE-3FE3-4201-8B19-018BB59C8ED7}">
      <dgm:prSet/>
      <dgm:spPr/>
      <dgm:t>
        <a:bodyPr/>
        <a:lstStyle/>
        <a:p>
          <a:pPr algn="just"/>
          <a:r>
            <a:rPr lang="es-ES" b="0">
              <a:effectLst>
                <a:outerShdw blurRad="38100" dist="38100" dir="2700000" algn="tl">
                  <a:srgbClr val="000000">
                    <a:alpha val="43137"/>
                  </a:srgbClr>
                </a:outerShdw>
              </a:effectLst>
              <a:latin typeface="Arial Narrow" panose="020B0606020202030204" pitchFamily="34" charset="0"/>
            </a:rPr>
            <a:t>Reproducción: </a:t>
          </a:r>
          <a:r>
            <a:rPr lang="es-ES">
              <a:latin typeface="Arial Narrow" panose="020B0606020202030204" pitchFamily="34" charset="0"/>
            </a:rPr>
            <a:t>Los organismos animales tienen sistemas reproductivos especializados que permiten la formación de gametos (células sexuales) y la fusión de estos para dar lugar a la fertilización y el desarrollo de nuevos individuos.</a:t>
          </a:r>
          <a:endParaRPr lang="es-PE" dirty="0">
            <a:latin typeface="Arial Narrow" panose="020B0606020202030204" pitchFamily="34" charset="0"/>
          </a:endParaRPr>
        </a:p>
      </dgm:t>
    </dgm:pt>
    <dgm:pt modelId="{491BF349-629C-42CF-973A-B2778AC329A9}" type="parTrans" cxnId="{38720752-3C29-446A-8992-0ABBA0270408}">
      <dgm:prSet/>
      <dgm:spPr/>
      <dgm:t>
        <a:bodyPr/>
        <a:lstStyle/>
        <a:p>
          <a:pPr algn="just"/>
          <a:endParaRPr lang="es-PE">
            <a:solidFill>
              <a:schemeClr val="tx1"/>
            </a:solidFill>
          </a:endParaRPr>
        </a:p>
      </dgm:t>
    </dgm:pt>
    <dgm:pt modelId="{742C9490-AA0F-413E-9ABB-107F58C82700}" type="sibTrans" cxnId="{38720752-3C29-446A-8992-0ABBA0270408}">
      <dgm:prSet/>
      <dgm:spPr/>
      <dgm:t>
        <a:bodyPr/>
        <a:lstStyle/>
        <a:p>
          <a:pPr algn="just"/>
          <a:endParaRPr lang="es-PE">
            <a:solidFill>
              <a:schemeClr val="tx1"/>
            </a:solidFill>
          </a:endParaRPr>
        </a:p>
      </dgm:t>
    </dgm:pt>
    <dgm:pt modelId="{1DE3DC74-9F48-4D49-947A-7FC24E4B6E17}" type="pres">
      <dgm:prSet presAssocID="{199EBDF1-310D-4A05-8939-DB300FAD399B}" presName="linearFlow" presStyleCnt="0">
        <dgm:presLayoutVars>
          <dgm:dir/>
          <dgm:resizeHandles val="exact"/>
        </dgm:presLayoutVars>
      </dgm:prSet>
      <dgm:spPr/>
    </dgm:pt>
    <dgm:pt modelId="{83E662E8-69AD-49C2-8893-930210C9941E}" type="pres">
      <dgm:prSet presAssocID="{36C68CD0-F723-42C1-AADE-B68F57421964}" presName="composite" presStyleCnt="0"/>
      <dgm:spPr/>
    </dgm:pt>
    <dgm:pt modelId="{5B92B699-F516-41D0-B84D-907BCBD2730F}" type="pres">
      <dgm:prSet presAssocID="{36C68CD0-F723-42C1-AADE-B68F57421964}" presName="imgShp" presStyleLbl="fgImgPlace1" presStyleIdx="0" presStyleCnt="3"/>
      <dgm:spPr>
        <a:blipFill rotWithShape="1">
          <a:blip xmlns:r="http://schemas.openxmlformats.org/officeDocument/2006/relationships" r:embed="rId1"/>
          <a:srcRect/>
          <a:stretch>
            <a:fillRect l="-13000" r="-13000"/>
          </a:stretch>
        </a:blipFill>
      </dgm:spPr>
    </dgm:pt>
    <dgm:pt modelId="{7A2936B0-6770-46ED-8278-A2C181C55D6C}" type="pres">
      <dgm:prSet presAssocID="{36C68CD0-F723-42C1-AADE-B68F57421964}" presName="txShp" presStyleLbl="node1" presStyleIdx="0" presStyleCnt="3" custLinFactNeighborX="369" custLinFactNeighborY="-545">
        <dgm:presLayoutVars>
          <dgm:bulletEnabled val="1"/>
        </dgm:presLayoutVars>
      </dgm:prSet>
      <dgm:spPr/>
    </dgm:pt>
    <dgm:pt modelId="{8500F935-5592-4151-8D09-4CDCE4AC716C}" type="pres">
      <dgm:prSet presAssocID="{33DAA90C-CC29-46F0-8FFA-8E087F716F3A}" presName="spacing" presStyleCnt="0"/>
      <dgm:spPr/>
    </dgm:pt>
    <dgm:pt modelId="{58AEE5E4-32FF-429B-B15D-78941C86E934}" type="pres">
      <dgm:prSet presAssocID="{6FBF7092-8448-4A59-810A-344B1044F433}" presName="composite" presStyleCnt="0"/>
      <dgm:spPr/>
    </dgm:pt>
    <dgm:pt modelId="{6E3F3004-6910-4655-B694-DED9D4FBF1D4}" type="pres">
      <dgm:prSet presAssocID="{6FBF7092-8448-4A59-810A-344B1044F433}" presName="imgShp" presStyleLbl="fgImgPlace1" presStyleIdx="1" presStyleCnt="3"/>
      <dgm:spPr>
        <a:blipFill rotWithShape="1">
          <a:blip xmlns:r="http://schemas.openxmlformats.org/officeDocument/2006/relationships" r:embed="rId2"/>
          <a:srcRect/>
          <a:stretch>
            <a:fillRect l="-8000" r="-8000"/>
          </a:stretch>
        </a:blipFill>
      </dgm:spPr>
    </dgm:pt>
    <dgm:pt modelId="{F0931F37-CA91-41FB-A3D1-4AF99FEC5074}" type="pres">
      <dgm:prSet presAssocID="{6FBF7092-8448-4A59-810A-344B1044F433}" presName="txShp" presStyleLbl="node1" presStyleIdx="1" presStyleCnt="3">
        <dgm:presLayoutVars>
          <dgm:bulletEnabled val="1"/>
        </dgm:presLayoutVars>
      </dgm:prSet>
      <dgm:spPr/>
    </dgm:pt>
    <dgm:pt modelId="{C5173E7C-E2A5-4F12-B464-DAB60CCD3617}" type="pres">
      <dgm:prSet presAssocID="{72746AEC-A94B-4DD0-88F4-68834A3BE91A}" presName="spacing" presStyleCnt="0"/>
      <dgm:spPr/>
    </dgm:pt>
    <dgm:pt modelId="{C8B65C06-4E7C-459B-916D-6C11868B4FA2}" type="pres">
      <dgm:prSet presAssocID="{FC63ABAE-3FE3-4201-8B19-018BB59C8ED7}" presName="composite" presStyleCnt="0"/>
      <dgm:spPr/>
    </dgm:pt>
    <dgm:pt modelId="{E7AC62E9-28E1-44B7-8678-91061CC4901B}" type="pres">
      <dgm:prSet presAssocID="{FC63ABAE-3FE3-4201-8B19-018BB59C8ED7}" presName="imgShp" presStyleLbl="fgImgPlace1" presStyleIdx="2" presStyleCnt="3"/>
      <dgm:spPr>
        <a:blipFill rotWithShape="1">
          <a:blip xmlns:r="http://schemas.openxmlformats.org/officeDocument/2006/relationships" r:embed="rId3"/>
          <a:srcRect/>
          <a:stretch>
            <a:fillRect l="-35000" r="-35000"/>
          </a:stretch>
        </a:blipFill>
      </dgm:spPr>
    </dgm:pt>
    <dgm:pt modelId="{094FC875-3822-4DBA-9FEF-8B4D841B9D88}" type="pres">
      <dgm:prSet presAssocID="{FC63ABAE-3FE3-4201-8B19-018BB59C8ED7}" presName="txShp" presStyleLbl="node1" presStyleIdx="2" presStyleCnt="3">
        <dgm:presLayoutVars>
          <dgm:bulletEnabled val="1"/>
        </dgm:presLayoutVars>
      </dgm:prSet>
      <dgm:spPr/>
    </dgm:pt>
  </dgm:ptLst>
  <dgm:cxnLst>
    <dgm:cxn modelId="{32B65610-FA63-4866-9D1E-EEEFA0E3DA79}" type="presOf" srcId="{FC63ABAE-3FE3-4201-8B19-018BB59C8ED7}" destId="{094FC875-3822-4DBA-9FEF-8B4D841B9D88}" srcOrd="0" destOrd="0" presId="urn:microsoft.com/office/officeart/2005/8/layout/vList3"/>
    <dgm:cxn modelId="{8F9E4620-1CF6-454C-B7AB-AACBFD579791}" type="presOf" srcId="{36C68CD0-F723-42C1-AADE-B68F57421964}" destId="{7A2936B0-6770-46ED-8278-A2C181C55D6C}" srcOrd="0" destOrd="0" presId="urn:microsoft.com/office/officeart/2005/8/layout/vList3"/>
    <dgm:cxn modelId="{A4086A22-1454-436C-8DBC-E0235C7517D8}" srcId="{199EBDF1-310D-4A05-8939-DB300FAD399B}" destId="{6FBF7092-8448-4A59-810A-344B1044F433}" srcOrd="1" destOrd="0" parTransId="{B15F97BD-EC12-4023-83EE-E51BB8A0BE4C}" sibTransId="{72746AEC-A94B-4DD0-88F4-68834A3BE91A}"/>
    <dgm:cxn modelId="{708F384A-5EFC-4358-9E50-9E25F86628C2}" type="presOf" srcId="{199EBDF1-310D-4A05-8939-DB300FAD399B}" destId="{1DE3DC74-9F48-4D49-947A-7FC24E4B6E17}" srcOrd="0" destOrd="0" presId="urn:microsoft.com/office/officeart/2005/8/layout/vList3"/>
    <dgm:cxn modelId="{38720752-3C29-446A-8992-0ABBA0270408}" srcId="{199EBDF1-310D-4A05-8939-DB300FAD399B}" destId="{FC63ABAE-3FE3-4201-8B19-018BB59C8ED7}" srcOrd="2" destOrd="0" parTransId="{491BF349-629C-42CF-973A-B2778AC329A9}" sibTransId="{742C9490-AA0F-413E-9ABB-107F58C82700}"/>
    <dgm:cxn modelId="{DBF1FA9B-9656-4675-9575-E5B09EE2B6B6}" srcId="{199EBDF1-310D-4A05-8939-DB300FAD399B}" destId="{36C68CD0-F723-42C1-AADE-B68F57421964}" srcOrd="0" destOrd="0" parTransId="{9E0BC35E-EC80-45AF-BE2C-6D72001D5D40}" sibTransId="{33DAA90C-CC29-46F0-8FFA-8E087F716F3A}"/>
    <dgm:cxn modelId="{92B1E2BE-7A7B-4B6E-837C-742E01E1742A}" type="presOf" srcId="{6FBF7092-8448-4A59-810A-344B1044F433}" destId="{F0931F37-CA91-41FB-A3D1-4AF99FEC5074}" srcOrd="0" destOrd="0" presId="urn:microsoft.com/office/officeart/2005/8/layout/vList3"/>
    <dgm:cxn modelId="{6A4F2230-E87F-4B3B-93E3-AE173DF333F2}" type="presParOf" srcId="{1DE3DC74-9F48-4D49-947A-7FC24E4B6E17}" destId="{83E662E8-69AD-49C2-8893-930210C9941E}" srcOrd="0" destOrd="0" presId="urn:microsoft.com/office/officeart/2005/8/layout/vList3"/>
    <dgm:cxn modelId="{85D47788-4C39-430A-BB1E-5A955BA29BB4}" type="presParOf" srcId="{83E662E8-69AD-49C2-8893-930210C9941E}" destId="{5B92B699-F516-41D0-B84D-907BCBD2730F}" srcOrd="0" destOrd="0" presId="urn:microsoft.com/office/officeart/2005/8/layout/vList3"/>
    <dgm:cxn modelId="{F5D719DE-3A5C-47E0-BD41-8E9C281FE9B7}" type="presParOf" srcId="{83E662E8-69AD-49C2-8893-930210C9941E}" destId="{7A2936B0-6770-46ED-8278-A2C181C55D6C}" srcOrd="1" destOrd="0" presId="urn:microsoft.com/office/officeart/2005/8/layout/vList3"/>
    <dgm:cxn modelId="{F5CF216A-44DF-4EEC-8AE5-DF9B24B7BCE1}" type="presParOf" srcId="{1DE3DC74-9F48-4D49-947A-7FC24E4B6E17}" destId="{8500F935-5592-4151-8D09-4CDCE4AC716C}" srcOrd="1" destOrd="0" presId="urn:microsoft.com/office/officeart/2005/8/layout/vList3"/>
    <dgm:cxn modelId="{FDA2787E-7ED7-48B5-BEEF-19F2225476B0}" type="presParOf" srcId="{1DE3DC74-9F48-4D49-947A-7FC24E4B6E17}" destId="{58AEE5E4-32FF-429B-B15D-78941C86E934}" srcOrd="2" destOrd="0" presId="urn:microsoft.com/office/officeart/2005/8/layout/vList3"/>
    <dgm:cxn modelId="{06500513-E32C-49CF-B0B2-6B1D142FC587}" type="presParOf" srcId="{58AEE5E4-32FF-429B-B15D-78941C86E934}" destId="{6E3F3004-6910-4655-B694-DED9D4FBF1D4}" srcOrd="0" destOrd="0" presId="urn:microsoft.com/office/officeart/2005/8/layout/vList3"/>
    <dgm:cxn modelId="{46CA31F9-3638-4483-BBE1-B234B1CC57A5}" type="presParOf" srcId="{58AEE5E4-32FF-429B-B15D-78941C86E934}" destId="{F0931F37-CA91-41FB-A3D1-4AF99FEC5074}" srcOrd="1" destOrd="0" presId="urn:microsoft.com/office/officeart/2005/8/layout/vList3"/>
    <dgm:cxn modelId="{140CEDF8-016F-45CC-ACC4-3B03BE29BFE6}" type="presParOf" srcId="{1DE3DC74-9F48-4D49-947A-7FC24E4B6E17}" destId="{C5173E7C-E2A5-4F12-B464-DAB60CCD3617}" srcOrd="3" destOrd="0" presId="urn:microsoft.com/office/officeart/2005/8/layout/vList3"/>
    <dgm:cxn modelId="{488ABA29-7AE3-46CF-8DF8-B6D7D60B6C1B}" type="presParOf" srcId="{1DE3DC74-9F48-4D49-947A-7FC24E4B6E17}" destId="{C8B65C06-4E7C-459B-916D-6C11868B4FA2}" srcOrd="4" destOrd="0" presId="urn:microsoft.com/office/officeart/2005/8/layout/vList3"/>
    <dgm:cxn modelId="{DA84396A-B59D-4214-BF9C-52DF167ED755}" type="presParOf" srcId="{C8B65C06-4E7C-459B-916D-6C11868B4FA2}" destId="{E7AC62E9-28E1-44B7-8678-91061CC4901B}" srcOrd="0" destOrd="0" presId="urn:microsoft.com/office/officeart/2005/8/layout/vList3"/>
    <dgm:cxn modelId="{37BDA65D-ECF0-438F-9D0D-3205922B6D96}" type="presParOf" srcId="{C8B65C06-4E7C-459B-916D-6C11868B4FA2}" destId="{094FC875-3822-4DBA-9FEF-8B4D841B9D88}"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9297596-045D-4A9C-B81D-C82563D57B4E}" type="doc">
      <dgm:prSet loTypeId="urn:microsoft.com/office/officeart/2005/8/layout/pList2" loCatId="list" qsTypeId="urn:microsoft.com/office/officeart/2005/8/quickstyle/3d3" qsCatId="3D" csTypeId="urn:microsoft.com/office/officeart/2005/8/colors/colorful5" csCatId="colorful" phldr="1"/>
      <dgm:spPr/>
      <dgm:t>
        <a:bodyPr/>
        <a:lstStyle/>
        <a:p>
          <a:endParaRPr lang="es-PE"/>
        </a:p>
      </dgm:t>
    </dgm:pt>
    <dgm:pt modelId="{AA6EF0B3-2054-4503-8616-F892CA5E2753}">
      <dgm:prSet phldrT="[Texto]" custT="1"/>
      <dgm:spPr/>
      <dgm:t>
        <a:bodyPr/>
        <a:lstStyle/>
        <a:p>
          <a:pPr algn="ctr"/>
          <a:r>
            <a:rPr lang="es-ES" sz="1500" b="1" u="sng" dirty="0">
              <a:solidFill>
                <a:schemeClr val="tx1"/>
              </a:solidFill>
              <a:effectLst>
                <a:outerShdw blurRad="38100" dist="38100" dir="2700000" algn="tl">
                  <a:srgbClr val="000000">
                    <a:alpha val="43137"/>
                  </a:srgbClr>
                </a:outerShdw>
              </a:effectLst>
            </a:rPr>
            <a:t>REINO ANIMALIA: </a:t>
          </a:r>
        </a:p>
        <a:p>
          <a:pPr algn="ctr"/>
          <a:r>
            <a:rPr lang="es-ES" sz="1500" b="0" u="none" dirty="0">
              <a:solidFill>
                <a:schemeClr val="tx1"/>
              </a:solidFill>
              <a:effectLst/>
            </a:rPr>
            <a:t>Todos</a:t>
          </a:r>
          <a:r>
            <a:rPr lang="es-ES" sz="1500" dirty="0">
              <a:solidFill>
                <a:schemeClr val="tx1"/>
              </a:solidFill>
            </a:rPr>
            <a:t> los animales pertenecen a este reino incluido los que tienen células eucariotas, tienen alimentación heterótrofas(dependiente de otras fuente externa para obtener alimento y tienen movimiento.</a:t>
          </a:r>
          <a:endParaRPr lang="es-PE" sz="1500" dirty="0">
            <a:solidFill>
              <a:schemeClr val="tx1"/>
            </a:solidFill>
          </a:endParaRPr>
        </a:p>
      </dgm:t>
    </dgm:pt>
    <dgm:pt modelId="{27FB03B2-9A37-404B-BA72-78941916B89D}" type="parTrans" cxnId="{291573B7-8144-4FA5-9796-E7CDD1490099}">
      <dgm:prSet/>
      <dgm:spPr/>
      <dgm:t>
        <a:bodyPr/>
        <a:lstStyle/>
        <a:p>
          <a:endParaRPr lang="es-PE"/>
        </a:p>
      </dgm:t>
    </dgm:pt>
    <dgm:pt modelId="{58E38E65-7EF7-4841-98EE-21DB553316BF}" type="sibTrans" cxnId="{291573B7-8144-4FA5-9796-E7CDD1490099}">
      <dgm:prSet/>
      <dgm:spPr/>
      <dgm:t>
        <a:bodyPr/>
        <a:lstStyle/>
        <a:p>
          <a:endParaRPr lang="es-PE"/>
        </a:p>
      </dgm:t>
    </dgm:pt>
    <dgm:pt modelId="{5DA99E9B-4A99-436B-B086-000945DCC134}">
      <dgm:prSet/>
      <dgm:spPr/>
      <dgm:t>
        <a:bodyPr/>
        <a:lstStyle/>
        <a:p>
          <a:pPr algn="ctr"/>
          <a:r>
            <a:rPr lang="es-ES" b="1" u="sng" dirty="0">
              <a:solidFill>
                <a:schemeClr val="tx1"/>
              </a:solidFill>
            </a:rPr>
            <a:t>FILO PORIFERA (ESPONJAS): </a:t>
          </a:r>
        </a:p>
        <a:p>
          <a:pPr algn="ctr"/>
          <a:r>
            <a:rPr lang="es-ES" dirty="0">
              <a:solidFill>
                <a:schemeClr val="tx1"/>
              </a:solidFill>
            </a:rPr>
            <a:t>Animales acuáticos marinos que se caracterizan por tener cuerpos porosos y carecer de tejidos y órganos diferenciados. </a:t>
          </a:r>
          <a:endParaRPr lang="es-PE" dirty="0">
            <a:solidFill>
              <a:schemeClr val="tx1"/>
            </a:solidFill>
          </a:endParaRPr>
        </a:p>
      </dgm:t>
    </dgm:pt>
    <dgm:pt modelId="{0F597702-AA4C-45E6-B410-BAAB115093EB}" type="parTrans" cxnId="{C9E5AC6A-34CB-4AAB-BF50-C4EE802B1BBB}">
      <dgm:prSet/>
      <dgm:spPr/>
      <dgm:t>
        <a:bodyPr/>
        <a:lstStyle/>
        <a:p>
          <a:endParaRPr lang="es-PE"/>
        </a:p>
      </dgm:t>
    </dgm:pt>
    <dgm:pt modelId="{A3EE8BF7-53CF-4F92-AAD6-33E0E903D580}" type="sibTrans" cxnId="{C9E5AC6A-34CB-4AAB-BF50-C4EE802B1BBB}">
      <dgm:prSet/>
      <dgm:spPr/>
      <dgm:t>
        <a:bodyPr/>
        <a:lstStyle/>
        <a:p>
          <a:endParaRPr lang="es-PE"/>
        </a:p>
      </dgm:t>
    </dgm:pt>
    <dgm:pt modelId="{7155B5A1-4FA5-42E1-A037-249B73699659}">
      <dgm:prSet/>
      <dgm:spPr/>
      <dgm:t>
        <a:bodyPr/>
        <a:lstStyle/>
        <a:p>
          <a:pPr algn="ctr"/>
          <a:r>
            <a:rPr lang="es-ES" b="1" u="sng" dirty="0">
              <a:solidFill>
                <a:schemeClr val="tx1"/>
              </a:solidFill>
              <a:effectLst>
                <a:outerShdw blurRad="38100" dist="38100" dir="2700000" algn="tl">
                  <a:srgbClr val="000000">
                    <a:alpha val="43137"/>
                  </a:srgbClr>
                </a:outerShdw>
              </a:effectLst>
            </a:rPr>
            <a:t>FILO CNIDARIA (CNIDARIOS):</a:t>
          </a:r>
        </a:p>
        <a:p>
          <a:pPr algn="ctr"/>
          <a:r>
            <a:rPr lang="es-ES" dirty="0">
              <a:solidFill>
                <a:schemeClr val="tx1"/>
              </a:solidFill>
            </a:rPr>
            <a:t>Animales como medusas, corales y anémonas de mar. </a:t>
          </a:r>
          <a:endParaRPr lang="es-PE" dirty="0">
            <a:solidFill>
              <a:schemeClr val="tx1"/>
            </a:solidFill>
          </a:endParaRPr>
        </a:p>
      </dgm:t>
    </dgm:pt>
    <dgm:pt modelId="{5A8157CF-F2EE-4830-A173-2719924E1A2D}" type="parTrans" cxnId="{EA40FAC2-54F6-4E33-92F9-73E728ECCFCE}">
      <dgm:prSet/>
      <dgm:spPr/>
      <dgm:t>
        <a:bodyPr/>
        <a:lstStyle/>
        <a:p>
          <a:endParaRPr lang="es-PE"/>
        </a:p>
      </dgm:t>
    </dgm:pt>
    <dgm:pt modelId="{98D520D7-980D-4995-8255-B401B99769C5}" type="sibTrans" cxnId="{EA40FAC2-54F6-4E33-92F9-73E728ECCFCE}">
      <dgm:prSet/>
      <dgm:spPr/>
      <dgm:t>
        <a:bodyPr/>
        <a:lstStyle/>
        <a:p>
          <a:endParaRPr lang="es-PE"/>
        </a:p>
      </dgm:t>
    </dgm:pt>
    <dgm:pt modelId="{C054B9D5-B09C-4031-A8F2-D601B7F7C30C}">
      <dgm:prSet custT="1"/>
      <dgm:spPr/>
      <dgm:t>
        <a:bodyPr/>
        <a:lstStyle/>
        <a:p>
          <a:r>
            <a:rPr lang="es-ES" sz="1600" b="1" u="sng" dirty="0">
              <a:solidFill>
                <a:schemeClr val="tx1"/>
              </a:solidFill>
              <a:effectLst>
                <a:outerShdw blurRad="38100" dist="38100" dir="2700000" algn="tl">
                  <a:srgbClr val="000000">
                    <a:alpha val="43137"/>
                  </a:srgbClr>
                </a:outerShdw>
              </a:effectLst>
            </a:rPr>
            <a:t>FILO PLATYHELMINTHES (PLATELMINTOS): </a:t>
          </a:r>
        </a:p>
        <a:p>
          <a:r>
            <a:rPr lang="es-ES" sz="1600" dirty="0">
              <a:solidFill>
                <a:schemeClr val="tx1"/>
              </a:solidFill>
            </a:rPr>
            <a:t>Comprende los gusanos planos, como las planarias y las tenias. Tienen cuerpos aplanados y carecen de cavidad corporal. Algunas especies son parásitas, mientras que otras son de vida libre. </a:t>
          </a:r>
          <a:endParaRPr lang="es-PE" sz="1600" dirty="0">
            <a:solidFill>
              <a:schemeClr val="tx1"/>
            </a:solidFill>
          </a:endParaRPr>
        </a:p>
      </dgm:t>
    </dgm:pt>
    <dgm:pt modelId="{A0440B31-E416-45AF-8296-41881E1362BF}" type="sibTrans" cxnId="{66666956-B0E7-4400-ACE8-D0BC5872DED2}">
      <dgm:prSet/>
      <dgm:spPr/>
      <dgm:t>
        <a:bodyPr/>
        <a:lstStyle/>
        <a:p>
          <a:endParaRPr lang="es-PE"/>
        </a:p>
      </dgm:t>
    </dgm:pt>
    <dgm:pt modelId="{BD2E83B3-304C-4E55-A56B-6ACDBCB2B91B}" type="parTrans" cxnId="{66666956-B0E7-4400-ACE8-D0BC5872DED2}">
      <dgm:prSet/>
      <dgm:spPr/>
      <dgm:t>
        <a:bodyPr/>
        <a:lstStyle/>
        <a:p>
          <a:endParaRPr lang="es-PE"/>
        </a:p>
      </dgm:t>
    </dgm:pt>
    <dgm:pt modelId="{8DDA9445-824A-4F01-90AF-0BB795169AA5}" type="pres">
      <dgm:prSet presAssocID="{99297596-045D-4A9C-B81D-C82563D57B4E}" presName="Name0" presStyleCnt="0">
        <dgm:presLayoutVars>
          <dgm:dir/>
          <dgm:resizeHandles val="exact"/>
        </dgm:presLayoutVars>
      </dgm:prSet>
      <dgm:spPr/>
    </dgm:pt>
    <dgm:pt modelId="{A0E470CB-D399-416B-8DA1-8DE1999F642E}" type="pres">
      <dgm:prSet presAssocID="{99297596-045D-4A9C-B81D-C82563D57B4E}" presName="bkgdShp" presStyleLbl="alignAccFollowNode1" presStyleIdx="0" presStyleCnt="1" custLinFactNeighborY="-597"/>
      <dgm:spPr/>
    </dgm:pt>
    <dgm:pt modelId="{CAE7D130-103D-4909-A935-5C4AD3D268ED}" type="pres">
      <dgm:prSet presAssocID="{99297596-045D-4A9C-B81D-C82563D57B4E}" presName="linComp" presStyleCnt="0"/>
      <dgm:spPr/>
    </dgm:pt>
    <dgm:pt modelId="{47E2BDCF-3811-4FA4-ADDD-1F9154F32192}" type="pres">
      <dgm:prSet presAssocID="{AA6EF0B3-2054-4503-8616-F892CA5E2753}" presName="compNode" presStyleCnt="0"/>
      <dgm:spPr/>
    </dgm:pt>
    <dgm:pt modelId="{5AA10C66-9D82-48AC-9420-F133F1DC6E76}" type="pres">
      <dgm:prSet presAssocID="{AA6EF0B3-2054-4503-8616-F892CA5E2753}" presName="node" presStyleLbl="node1" presStyleIdx="0" presStyleCnt="4" custLinFactNeighborX="852" custLinFactNeighborY="185">
        <dgm:presLayoutVars>
          <dgm:bulletEnabled val="1"/>
        </dgm:presLayoutVars>
      </dgm:prSet>
      <dgm:spPr/>
    </dgm:pt>
    <dgm:pt modelId="{D622047A-6F29-4FB0-8E3F-33BFE826878A}" type="pres">
      <dgm:prSet presAssocID="{AA6EF0B3-2054-4503-8616-F892CA5E2753}" presName="invisiNode" presStyleLbl="node1" presStyleIdx="0" presStyleCnt="4"/>
      <dgm:spPr/>
    </dgm:pt>
    <dgm:pt modelId="{D7E05265-4C43-4ABD-B9C5-B01AB55FC6FC}" type="pres">
      <dgm:prSet presAssocID="{AA6EF0B3-2054-4503-8616-F892CA5E2753}" presName="imagNode" presStyleLbl="fgImgPlace1" presStyleIdx="0" presStyleCnt="4" custScaleY="119755" custLinFactNeighborY="-309"/>
      <dgm:spPr>
        <a:blipFill rotWithShape="1">
          <a:blip xmlns:r="http://schemas.openxmlformats.org/officeDocument/2006/relationships" r:embed="rId1"/>
          <a:srcRect/>
          <a:stretch>
            <a:fillRect t="-4000" b="-4000"/>
          </a:stretch>
        </a:blipFill>
      </dgm:spPr>
    </dgm:pt>
    <dgm:pt modelId="{1CA9E79F-7FE2-4F0B-9A67-7B66072CB16B}" type="pres">
      <dgm:prSet presAssocID="{58E38E65-7EF7-4841-98EE-21DB553316BF}" presName="sibTrans" presStyleLbl="sibTrans2D1" presStyleIdx="0" presStyleCnt="0"/>
      <dgm:spPr/>
    </dgm:pt>
    <dgm:pt modelId="{BCE434F5-A304-4E61-BE34-3CCECD91956A}" type="pres">
      <dgm:prSet presAssocID="{7155B5A1-4FA5-42E1-A037-249B73699659}" presName="compNode" presStyleCnt="0"/>
      <dgm:spPr/>
    </dgm:pt>
    <dgm:pt modelId="{0E87C225-59A8-4B60-9321-DD31F619DA0C}" type="pres">
      <dgm:prSet presAssocID="{7155B5A1-4FA5-42E1-A037-249B73699659}" presName="node" presStyleLbl="node1" presStyleIdx="1" presStyleCnt="4" custLinFactNeighborY="185">
        <dgm:presLayoutVars>
          <dgm:bulletEnabled val="1"/>
        </dgm:presLayoutVars>
      </dgm:prSet>
      <dgm:spPr/>
    </dgm:pt>
    <dgm:pt modelId="{16B36D98-D349-42DC-B022-DDE0394E11CC}" type="pres">
      <dgm:prSet presAssocID="{7155B5A1-4FA5-42E1-A037-249B73699659}" presName="invisiNode" presStyleLbl="node1" presStyleIdx="1" presStyleCnt="4"/>
      <dgm:spPr/>
    </dgm:pt>
    <dgm:pt modelId="{A07A3246-40F0-44BB-AA21-A5E392B688DE}" type="pres">
      <dgm:prSet presAssocID="{7155B5A1-4FA5-42E1-A037-249B73699659}" presName="imagNode" presStyleLbl="fgImgPlace1" presStyleIdx="1" presStyleCnt="4" custScaleY="122603" custLinFactX="10970" custLinFactNeighborX="100000" custLinFactNeighborY="-420"/>
      <dgm:spPr>
        <a:blipFill rotWithShape="1">
          <a:blip xmlns:r="http://schemas.openxmlformats.org/officeDocument/2006/relationships" r:embed="rId2"/>
          <a:srcRect/>
          <a:stretch>
            <a:fillRect t="-5000" b="-5000"/>
          </a:stretch>
        </a:blipFill>
      </dgm:spPr>
    </dgm:pt>
    <dgm:pt modelId="{D92D5EEC-85CE-4697-99CD-A04DB71D782A}" type="pres">
      <dgm:prSet presAssocID="{98D520D7-980D-4995-8255-B401B99769C5}" presName="sibTrans" presStyleLbl="sibTrans2D1" presStyleIdx="0" presStyleCnt="0"/>
      <dgm:spPr/>
    </dgm:pt>
    <dgm:pt modelId="{0BEA4CCC-33F0-47B3-B7F7-89C723E17769}" type="pres">
      <dgm:prSet presAssocID="{5DA99E9B-4A99-436B-B086-000945DCC134}" presName="compNode" presStyleCnt="0"/>
      <dgm:spPr/>
    </dgm:pt>
    <dgm:pt modelId="{2C2F9462-A0A3-4DB6-99F4-7148A96993CD}" type="pres">
      <dgm:prSet presAssocID="{5DA99E9B-4A99-436B-B086-000945DCC134}" presName="node" presStyleLbl="node1" presStyleIdx="2" presStyleCnt="4">
        <dgm:presLayoutVars>
          <dgm:bulletEnabled val="1"/>
        </dgm:presLayoutVars>
      </dgm:prSet>
      <dgm:spPr/>
    </dgm:pt>
    <dgm:pt modelId="{743BCA82-3464-458A-A8D7-D0FDE8C94AD4}" type="pres">
      <dgm:prSet presAssocID="{5DA99E9B-4A99-436B-B086-000945DCC134}" presName="invisiNode" presStyleLbl="node1" presStyleIdx="2" presStyleCnt="4"/>
      <dgm:spPr/>
    </dgm:pt>
    <dgm:pt modelId="{D1F24E73-4B91-4BCB-849C-0DD7DC62623B}" type="pres">
      <dgm:prSet presAssocID="{5DA99E9B-4A99-436B-B086-000945DCC134}" presName="imagNode" presStyleLbl="fgImgPlace1" presStyleIdx="2" presStyleCnt="4" custScaleY="124355" custLinFactX="-9089" custLinFactNeighborX="-100000" custLinFactNeighborY="456"/>
      <dgm:spPr>
        <a:blipFill rotWithShape="1">
          <a:blip xmlns:r="http://schemas.openxmlformats.org/officeDocument/2006/relationships" r:embed="rId3"/>
          <a:srcRect/>
          <a:stretch>
            <a:fillRect t="-1000" b="-1000"/>
          </a:stretch>
        </a:blipFill>
      </dgm:spPr>
    </dgm:pt>
    <dgm:pt modelId="{907F5EA7-9C32-4DC1-BA6D-EF23C9D1B255}" type="pres">
      <dgm:prSet presAssocID="{A3EE8BF7-53CF-4F92-AAD6-33E0E903D580}" presName="sibTrans" presStyleLbl="sibTrans2D1" presStyleIdx="0" presStyleCnt="0"/>
      <dgm:spPr/>
    </dgm:pt>
    <dgm:pt modelId="{118014D3-5DE4-41DA-8383-9463F2C52318}" type="pres">
      <dgm:prSet presAssocID="{C054B9D5-B09C-4031-A8F2-D601B7F7C30C}" presName="compNode" presStyleCnt="0"/>
      <dgm:spPr/>
    </dgm:pt>
    <dgm:pt modelId="{D4CE4CAA-CFAB-49C7-AC96-73D94C50F1FD}" type="pres">
      <dgm:prSet presAssocID="{C054B9D5-B09C-4031-A8F2-D601B7F7C30C}" presName="node" presStyleLbl="node1" presStyleIdx="3" presStyleCnt="4" custLinFactNeighborY="185">
        <dgm:presLayoutVars>
          <dgm:bulletEnabled val="1"/>
        </dgm:presLayoutVars>
      </dgm:prSet>
      <dgm:spPr/>
    </dgm:pt>
    <dgm:pt modelId="{AF069392-8BE4-4D08-988F-E891DF30A8E5}" type="pres">
      <dgm:prSet presAssocID="{C054B9D5-B09C-4031-A8F2-D601B7F7C30C}" presName="invisiNode" presStyleLbl="node1" presStyleIdx="3" presStyleCnt="4"/>
      <dgm:spPr/>
    </dgm:pt>
    <dgm:pt modelId="{BBE3957B-F9DE-4ABE-AFF3-AF3828A2BDA4}" type="pres">
      <dgm:prSet presAssocID="{C054B9D5-B09C-4031-A8F2-D601B7F7C30C}" presName="imagNode" presStyleLbl="fgImgPlace1" presStyleIdx="3" presStyleCnt="4" custScaleX="97121" custScaleY="120373" custLinFactNeighborX="-2576" custLinFactNeighborY="0"/>
      <dgm:spPr>
        <a:blipFill rotWithShape="1">
          <a:blip xmlns:r="http://schemas.openxmlformats.org/officeDocument/2006/relationships" r:embed="rId4"/>
          <a:srcRect/>
          <a:stretch>
            <a:fillRect t="-12000" b="-12000"/>
          </a:stretch>
        </a:blipFill>
      </dgm:spPr>
    </dgm:pt>
  </dgm:ptLst>
  <dgm:cxnLst>
    <dgm:cxn modelId="{C9E5AC6A-34CB-4AAB-BF50-C4EE802B1BBB}" srcId="{99297596-045D-4A9C-B81D-C82563D57B4E}" destId="{5DA99E9B-4A99-436B-B086-000945DCC134}" srcOrd="2" destOrd="0" parTransId="{0F597702-AA4C-45E6-B410-BAAB115093EB}" sibTransId="{A3EE8BF7-53CF-4F92-AAD6-33E0E903D580}"/>
    <dgm:cxn modelId="{567C6550-E29C-4081-8C77-FCA04F8AEC3F}" type="presOf" srcId="{AA6EF0B3-2054-4503-8616-F892CA5E2753}" destId="{5AA10C66-9D82-48AC-9420-F133F1DC6E76}" srcOrd="0" destOrd="0" presId="urn:microsoft.com/office/officeart/2005/8/layout/pList2"/>
    <dgm:cxn modelId="{8EABE573-C6C5-4542-A965-8DD060C50B37}" type="presOf" srcId="{C054B9D5-B09C-4031-A8F2-D601B7F7C30C}" destId="{D4CE4CAA-CFAB-49C7-AC96-73D94C50F1FD}" srcOrd="0" destOrd="0" presId="urn:microsoft.com/office/officeart/2005/8/layout/pList2"/>
    <dgm:cxn modelId="{66666956-B0E7-4400-ACE8-D0BC5872DED2}" srcId="{99297596-045D-4A9C-B81D-C82563D57B4E}" destId="{C054B9D5-B09C-4031-A8F2-D601B7F7C30C}" srcOrd="3" destOrd="0" parTransId="{BD2E83B3-304C-4E55-A56B-6ACDBCB2B91B}" sibTransId="{A0440B31-E416-45AF-8296-41881E1362BF}"/>
    <dgm:cxn modelId="{6B09FD87-3A40-43E7-B751-D3DC64CEE44F}" type="presOf" srcId="{58E38E65-7EF7-4841-98EE-21DB553316BF}" destId="{1CA9E79F-7FE2-4F0B-9A67-7B66072CB16B}" srcOrd="0" destOrd="0" presId="urn:microsoft.com/office/officeart/2005/8/layout/pList2"/>
    <dgm:cxn modelId="{42C04C8D-79DC-42BE-9A7C-94FFC69982B4}" type="presOf" srcId="{98D520D7-980D-4995-8255-B401B99769C5}" destId="{D92D5EEC-85CE-4697-99CD-A04DB71D782A}" srcOrd="0" destOrd="0" presId="urn:microsoft.com/office/officeart/2005/8/layout/pList2"/>
    <dgm:cxn modelId="{F80C5A92-7ABE-4DCE-989D-C43EC6281E11}" type="presOf" srcId="{A3EE8BF7-53CF-4F92-AAD6-33E0E903D580}" destId="{907F5EA7-9C32-4DC1-BA6D-EF23C9D1B255}" srcOrd="0" destOrd="0" presId="urn:microsoft.com/office/officeart/2005/8/layout/pList2"/>
    <dgm:cxn modelId="{291573B7-8144-4FA5-9796-E7CDD1490099}" srcId="{99297596-045D-4A9C-B81D-C82563D57B4E}" destId="{AA6EF0B3-2054-4503-8616-F892CA5E2753}" srcOrd="0" destOrd="0" parTransId="{27FB03B2-9A37-404B-BA72-78941916B89D}" sibTransId="{58E38E65-7EF7-4841-98EE-21DB553316BF}"/>
    <dgm:cxn modelId="{EA40FAC2-54F6-4E33-92F9-73E728ECCFCE}" srcId="{99297596-045D-4A9C-B81D-C82563D57B4E}" destId="{7155B5A1-4FA5-42E1-A037-249B73699659}" srcOrd="1" destOrd="0" parTransId="{5A8157CF-F2EE-4830-A173-2719924E1A2D}" sibTransId="{98D520D7-980D-4995-8255-B401B99769C5}"/>
    <dgm:cxn modelId="{1C8010CA-ED9E-4E92-8EE1-1E6774350042}" type="presOf" srcId="{5DA99E9B-4A99-436B-B086-000945DCC134}" destId="{2C2F9462-A0A3-4DB6-99F4-7148A96993CD}" srcOrd="0" destOrd="0" presId="urn:microsoft.com/office/officeart/2005/8/layout/pList2"/>
    <dgm:cxn modelId="{7659CFE1-3223-4FE1-8B3C-FC4E41D2AD42}" type="presOf" srcId="{99297596-045D-4A9C-B81D-C82563D57B4E}" destId="{8DDA9445-824A-4F01-90AF-0BB795169AA5}" srcOrd="0" destOrd="0" presId="urn:microsoft.com/office/officeart/2005/8/layout/pList2"/>
    <dgm:cxn modelId="{03D4E7E4-606C-4E80-84CB-09F692F728B3}" type="presOf" srcId="{7155B5A1-4FA5-42E1-A037-249B73699659}" destId="{0E87C225-59A8-4B60-9321-DD31F619DA0C}" srcOrd="0" destOrd="0" presId="urn:microsoft.com/office/officeart/2005/8/layout/pList2"/>
    <dgm:cxn modelId="{09992B79-6613-4A8F-A5B4-259B9863BF51}" type="presParOf" srcId="{8DDA9445-824A-4F01-90AF-0BB795169AA5}" destId="{A0E470CB-D399-416B-8DA1-8DE1999F642E}" srcOrd="0" destOrd="0" presId="urn:microsoft.com/office/officeart/2005/8/layout/pList2"/>
    <dgm:cxn modelId="{E12BAA1E-8072-4C7B-A3AD-9634E675D46E}" type="presParOf" srcId="{8DDA9445-824A-4F01-90AF-0BB795169AA5}" destId="{CAE7D130-103D-4909-A935-5C4AD3D268ED}" srcOrd="1" destOrd="0" presId="urn:microsoft.com/office/officeart/2005/8/layout/pList2"/>
    <dgm:cxn modelId="{D2B770F1-8720-4322-ADE5-BE42E4B40836}" type="presParOf" srcId="{CAE7D130-103D-4909-A935-5C4AD3D268ED}" destId="{47E2BDCF-3811-4FA4-ADDD-1F9154F32192}" srcOrd="0" destOrd="0" presId="urn:microsoft.com/office/officeart/2005/8/layout/pList2"/>
    <dgm:cxn modelId="{6C4BF1B5-5BBD-4F66-A260-202E94053706}" type="presParOf" srcId="{47E2BDCF-3811-4FA4-ADDD-1F9154F32192}" destId="{5AA10C66-9D82-48AC-9420-F133F1DC6E76}" srcOrd="0" destOrd="0" presId="urn:microsoft.com/office/officeart/2005/8/layout/pList2"/>
    <dgm:cxn modelId="{0C70D017-C9CA-4509-BB9F-90EE77EFC39B}" type="presParOf" srcId="{47E2BDCF-3811-4FA4-ADDD-1F9154F32192}" destId="{D622047A-6F29-4FB0-8E3F-33BFE826878A}" srcOrd="1" destOrd="0" presId="urn:microsoft.com/office/officeart/2005/8/layout/pList2"/>
    <dgm:cxn modelId="{A8F890CC-7D0B-4739-AC4D-B159C2CCF48D}" type="presParOf" srcId="{47E2BDCF-3811-4FA4-ADDD-1F9154F32192}" destId="{D7E05265-4C43-4ABD-B9C5-B01AB55FC6FC}" srcOrd="2" destOrd="0" presId="urn:microsoft.com/office/officeart/2005/8/layout/pList2"/>
    <dgm:cxn modelId="{7B0CA7B9-D7C5-4417-A6A4-7B55C94A83D2}" type="presParOf" srcId="{CAE7D130-103D-4909-A935-5C4AD3D268ED}" destId="{1CA9E79F-7FE2-4F0B-9A67-7B66072CB16B}" srcOrd="1" destOrd="0" presId="urn:microsoft.com/office/officeart/2005/8/layout/pList2"/>
    <dgm:cxn modelId="{1D8D38BB-C69A-4C08-9463-DD2317C3EE02}" type="presParOf" srcId="{CAE7D130-103D-4909-A935-5C4AD3D268ED}" destId="{BCE434F5-A304-4E61-BE34-3CCECD91956A}" srcOrd="2" destOrd="0" presId="urn:microsoft.com/office/officeart/2005/8/layout/pList2"/>
    <dgm:cxn modelId="{9AD3CFAF-A581-469A-8802-EB435537AE58}" type="presParOf" srcId="{BCE434F5-A304-4E61-BE34-3CCECD91956A}" destId="{0E87C225-59A8-4B60-9321-DD31F619DA0C}" srcOrd="0" destOrd="0" presId="urn:microsoft.com/office/officeart/2005/8/layout/pList2"/>
    <dgm:cxn modelId="{DB8618E4-0438-4632-9340-92BCCD69F3B3}" type="presParOf" srcId="{BCE434F5-A304-4E61-BE34-3CCECD91956A}" destId="{16B36D98-D349-42DC-B022-DDE0394E11CC}" srcOrd="1" destOrd="0" presId="urn:microsoft.com/office/officeart/2005/8/layout/pList2"/>
    <dgm:cxn modelId="{0A0CC6D1-884E-4023-B367-284F2BEE026E}" type="presParOf" srcId="{BCE434F5-A304-4E61-BE34-3CCECD91956A}" destId="{A07A3246-40F0-44BB-AA21-A5E392B688DE}" srcOrd="2" destOrd="0" presId="urn:microsoft.com/office/officeart/2005/8/layout/pList2"/>
    <dgm:cxn modelId="{02501936-52ED-4E46-99BA-817F32AB4341}" type="presParOf" srcId="{CAE7D130-103D-4909-A935-5C4AD3D268ED}" destId="{D92D5EEC-85CE-4697-99CD-A04DB71D782A}" srcOrd="3" destOrd="0" presId="urn:microsoft.com/office/officeart/2005/8/layout/pList2"/>
    <dgm:cxn modelId="{44155F1B-0330-4B7B-B8E6-9FF204BF20C0}" type="presParOf" srcId="{CAE7D130-103D-4909-A935-5C4AD3D268ED}" destId="{0BEA4CCC-33F0-47B3-B7F7-89C723E17769}" srcOrd="4" destOrd="0" presId="urn:microsoft.com/office/officeart/2005/8/layout/pList2"/>
    <dgm:cxn modelId="{369FB0EF-F3DF-4BF2-8138-8B290BE3E752}" type="presParOf" srcId="{0BEA4CCC-33F0-47B3-B7F7-89C723E17769}" destId="{2C2F9462-A0A3-4DB6-99F4-7148A96993CD}" srcOrd="0" destOrd="0" presId="urn:microsoft.com/office/officeart/2005/8/layout/pList2"/>
    <dgm:cxn modelId="{43D4BF73-CA7E-481F-AB2C-941C68255F91}" type="presParOf" srcId="{0BEA4CCC-33F0-47B3-B7F7-89C723E17769}" destId="{743BCA82-3464-458A-A8D7-D0FDE8C94AD4}" srcOrd="1" destOrd="0" presId="urn:microsoft.com/office/officeart/2005/8/layout/pList2"/>
    <dgm:cxn modelId="{73C0F8F6-1515-4C7C-8503-04FC222C8CA7}" type="presParOf" srcId="{0BEA4CCC-33F0-47B3-B7F7-89C723E17769}" destId="{D1F24E73-4B91-4BCB-849C-0DD7DC62623B}" srcOrd="2" destOrd="0" presId="urn:microsoft.com/office/officeart/2005/8/layout/pList2"/>
    <dgm:cxn modelId="{C5B5F0A6-DACA-4398-852A-6BBFBA0F489B}" type="presParOf" srcId="{CAE7D130-103D-4909-A935-5C4AD3D268ED}" destId="{907F5EA7-9C32-4DC1-BA6D-EF23C9D1B255}" srcOrd="5" destOrd="0" presId="urn:microsoft.com/office/officeart/2005/8/layout/pList2"/>
    <dgm:cxn modelId="{D4E0BAD1-8E92-41C0-8128-908039F22815}" type="presParOf" srcId="{CAE7D130-103D-4909-A935-5C4AD3D268ED}" destId="{118014D3-5DE4-41DA-8383-9463F2C52318}" srcOrd="6" destOrd="0" presId="urn:microsoft.com/office/officeart/2005/8/layout/pList2"/>
    <dgm:cxn modelId="{25067C97-944D-40DF-93C4-875B18CC831B}" type="presParOf" srcId="{118014D3-5DE4-41DA-8383-9463F2C52318}" destId="{D4CE4CAA-CFAB-49C7-AC96-73D94C50F1FD}" srcOrd="0" destOrd="0" presId="urn:microsoft.com/office/officeart/2005/8/layout/pList2"/>
    <dgm:cxn modelId="{91555ED3-B2DB-4050-B9E1-6E902BE278B9}" type="presParOf" srcId="{118014D3-5DE4-41DA-8383-9463F2C52318}" destId="{AF069392-8BE4-4D08-988F-E891DF30A8E5}" srcOrd="1" destOrd="0" presId="urn:microsoft.com/office/officeart/2005/8/layout/pList2"/>
    <dgm:cxn modelId="{638DBC38-230E-4044-A97D-DEC1CF26889A}" type="presParOf" srcId="{118014D3-5DE4-41DA-8383-9463F2C52318}" destId="{BBE3957B-F9DE-4ABE-AFF3-AF3828A2BDA4}"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5D84530-8E63-4D38-B57B-FD8D13058573}" type="doc">
      <dgm:prSet loTypeId="urn:microsoft.com/office/officeart/2005/8/layout/pList2" loCatId="list" qsTypeId="urn:microsoft.com/office/officeart/2005/8/quickstyle/simple1" qsCatId="simple" csTypeId="urn:microsoft.com/office/officeart/2005/8/colors/colorful2" csCatId="colorful" phldr="1"/>
      <dgm:spPr/>
    </dgm:pt>
    <dgm:pt modelId="{F4BC18AF-5E55-4F53-8C27-9A34845A668B}">
      <dgm:prSet custT="1"/>
      <dgm:spPr/>
      <dgm:t>
        <a:bodyPr/>
        <a:lstStyle/>
        <a:p>
          <a:r>
            <a:rPr lang="es-ES" sz="2000" b="1" u="sng">
              <a:effectLst>
                <a:outerShdw blurRad="38100" dist="38100" dir="2700000" algn="tl">
                  <a:srgbClr val="000000">
                    <a:alpha val="43137"/>
                  </a:srgbClr>
                </a:outerShdw>
              </a:effectLst>
            </a:rPr>
            <a:t>Filo Annelida (anélidos):</a:t>
          </a:r>
        </a:p>
        <a:p>
          <a:r>
            <a:rPr lang="es-ES" sz="2000"/>
            <a:t>Incluye gusanos segmentados como las lombrices de tierra y las sanguijuelas. </a:t>
          </a:r>
          <a:endParaRPr lang="es-PE" sz="2000" dirty="0"/>
        </a:p>
      </dgm:t>
    </dgm:pt>
    <dgm:pt modelId="{EFEC7A0C-97E3-49BC-9C89-10319ECF7346}" type="parTrans" cxnId="{9C70FE6A-EE12-456C-AA3C-FE1079A996CF}">
      <dgm:prSet/>
      <dgm:spPr/>
      <dgm:t>
        <a:bodyPr/>
        <a:lstStyle/>
        <a:p>
          <a:endParaRPr lang="es-PE"/>
        </a:p>
      </dgm:t>
    </dgm:pt>
    <dgm:pt modelId="{02E1519E-CACC-4CDD-A302-FCE8ECC08404}" type="sibTrans" cxnId="{9C70FE6A-EE12-456C-AA3C-FE1079A996CF}">
      <dgm:prSet/>
      <dgm:spPr/>
      <dgm:t>
        <a:bodyPr/>
        <a:lstStyle/>
        <a:p>
          <a:endParaRPr lang="es-PE"/>
        </a:p>
      </dgm:t>
    </dgm:pt>
    <dgm:pt modelId="{C40FCF01-AD95-41AC-807C-2C8EC58A3D5C}">
      <dgm:prSet custT="1"/>
      <dgm:spPr/>
      <dgm:t>
        <a:bodyPr/>
        <a:lstStyle/>
        <a:p>
          <a:r>
            <a:rPr lang="es-ES" sz="2000" b="1" u="sng">
              <a:effectLst>
                <a:outerShdw blurRad="38100" dist="38100" dir="2700000" algn="tl">
                  <a:srgbClr val="000000">
                    <a:alpha val="43137"/>
                  </a:srgbClr>
                </a:outerShdw>
              </a:effectLst>
            </a:rPr>
            <a:t>Filo Mollusca (moluscos):</a:t>
          </a:r>
          <a:r>
            <a:rPr lang="es-ES" sz="2000"/>
            <a:t> Comprende animales como caracoles, almejas, calamares y pulpos. Los moluscos tienen cuerpos blandos y a menudo están protegidos por una concha externa. </a:t>
          </a:r>
          <a:endParaRPr lang="es-PE" sz="2000" dirty="0"/>
        </a:p>
      </dgm:t>
    </dgm:pt>
    <dgm:pt modelId="{E002CE86-2623-4F21-82DD-26FB157E9CAD}" type="parTrans" cxnId="{BCBA26A9-2841-44ED-9635-DC11FE1F4352}">
      <dgm:prSet/>
      <dgm:spPr/>
      <dgm:t>
        <a:bodyPr/>
        <a:lstStyle/>
        <a:p>
          <a:endParaRPr lang="es-PE"/>
        </a:p>
      </dgm:t>
    </dgm:pt>
    <dgm:pt modelId="{B47B2D5D-4EB7-4735-86D4-FCE2E95A93F4}" type="sibTrans" cxnId="{BCBA26A9-2841-44ED-9635-DC11FE1F4352}">
      <dgm:prSet/>
      <dgm:spPr/>
      <dgm:t>
        <a:bodyPr/>
        <a:lstStyle/>
        <a:p>
          <a:endParaRPr lang="es-PE"/>
        </a:p>
      </dgm:t>
    </dgm:pt>
    <dgm:pt modelId="{EACD6AED-4C46-4AE0-B36B-6C5D9D8519F6}">
      <dgm:prSet custT="1"/>
      <dgm:spPr/>
      <dgm:t>
        <a:bodyPr/>
        <a:lstStyle/>
        <a:p>
          <a:r>
            <a:rPr lang="es-ES" sz="2000" b="1" u="sng">
              <a:effectLst>
                <a:outerShdw blurRad="38100" dist="38100" dir="2700000" algn="tl">
                  <a:srgbClr val="000000">
                    <a:alpha val="43137"/>
                  </a:srgbClr>
                </a:outerShdw>
              </a:effectLst>
            </a:rPr>
            <a:t>Filo Arthropoda (artrópodos): </a:t>
          </a:r>
          <a:r>
            <a:rPr lang="es-ES" sz="2000"/>
            <a:t>Incluye insectos, arañas, crustáceos y miriápodos. </a:t>
          </a:r>
          <a:endParaRPr lang="es-PE" sz="2000" dirty="0"/>
        </a:p>
      </dgm:t>
    </dgm:pt>
    <dgm:pt modelId="{2693FB58-353D-4985-B40D-5517A819E874}" type="parTrans" cxnId="{27A8899D-9A50-4B19-9CCA-324A4BCDE297}">
      <dgm:prSet/>
      <dgm:spPr/>
      <dgm:t>
        <a:bodyPr/>
        <a:lstStyle/>
        <a:p>
          <a:endParaRPr lang="es-PE"/>
        </a:p>
      </dgm:t>
    </dgm:pt>
    <dgm:pt modelId="{8CE45EE9-43C0-49E0-AE1B-49A580F29FA3}" type="sibTrans" cxnId="{27A8899D-9A50-4B19-9CCA-324A4BCDE297}">
      <dgm:prSet/>
      <dgm:spPr/>
      <dgm:t>
        <a:bodyPr/>
        <a:lstStyle/>
        <a:p>
          <a:endParaRPr lang="es-PE"/>
        </a:p>
      </dgm:t>
    </dgm:pt>
    <dgm:pt modelId="{5CBDA563-AE9E-4E2C-A68F-BDFDFA9A2C60}">
      <dgm:prSet custT="1"/>
      <dgm:spPr/>
      <dgm:t>
        <a:bodyPr/>
        <a:lstStyle/>
        <a:p>
          <a:r>
            <a:rPr lang="es-ES" sz="2000" b="1" u="sng">
              <a:effectLst>
                <a:outerShdw blurRad="38100" dist="38100" dir="2700000" algn="tl">
                  <a:srgbClr val="000000">
                    <a:alpha val="43137"/>
                  </a:srgbClr>
                </a:outerShdw>
              </a:effectLst>
            </a:rPr>
            <a:t>Filo Chordata (cordados): </a:t>
          </a:r>
          <a:r>
            <a:rPr lang="es-ES" sz="2000"/>
            <a:t>Pertenecen los vertebrados, que incluye peces, anfibios, reptiles, aves y mamíferos.</a:t>
          </a:r>
          <a:endParaRPr lang="es-PE" sz="2000" dirty="0"/>
        </a:p>
      </dgm:t>
    </dgm:pt>
    <dgm:pt modelId="{DF100A5F-993F-45C6-837E-58DD12F069E6}" type="sibTrans" cxnId="{9315ECB5-726E-457E-8131-D12F9BC35FB5}">
      <dgm:prSet/>
      <dgm:spPr/>
      <dgm:t>
        <a:bodyPr/>
        <a:lstStyle/>
        <a:p>
          <a:endParaRPr lang="es-PE"/>
        </a:p>
      </dgm:t>
    </dgm:pt>
    <dgm:pt modelId="{59CDD9CA-3940-4F14-A3D0-ACDA743547B6}" type="parTrans" cxnId="{9315ECB5-726E-457E-8131-D12F9BC35FB5}">
      <dgm:prSet/>
      <dgm:spPr/>
      <dgm:t>
        <a:bodyPr/>
        <a:lstStyle/>
        <a:p>
          <a:endParaRPr lang="es-PE"/>
        </a:p>
      </dgm:t>
    </dgm:pt>
    <dgm:pt modelId="{B7C0FAF9-2747-46F8-9666-ABC6696B0ADC}" type="pres">
      <dgm:prSet presAssocID="{35D84530-8E63-4D38-B57B-FD8D13058573}" presName="Name0" presStyleCnt="0">
        <dgm:presLayoutVars>
          <dgm:dir/>
          <dgm:resizeHandles val="exact"/>
        </dgm:presLayoutVars>
      </dgm:prSet>
      <dgm:spPr/>
    </dgm:pt>
    <dgm:pt modelId="{21F5007A-4823-4F75-AFC3-F72E991C57BD}" type="pres">
      <dgm:prSet presAssocID="{35D84530-8E63-4D38-B57B-FD8D13058573}" presName="bkgdShp" presStyleLbl="alignAccFollowNode1" presStyleIdx="0" presStyleCnt="1"/>
      <dgm:spPr/>
    </dgm:pt>
    <dgm:pt modelId="{71CA036A-0389-48FD-A8CA-73C29A21A909}" type="pres">
      <dgm:prSet presAssocID="{35D84530-8E63-4D38-B57B-FD8D13058573}" presName="linComp" presStyleCnt="0"/>
      <dgm:spPr/>
    </dgm:pt>
    <dgm:pt modelId="{95DB4637-62FD-4113-92D1-6E43F3972D3F}" type="pres">
      <dgm:prSet presAssocID="{F4BC18AF-5E55-4F53-8C27-9A34845A668B}" presName="compNode" presStyleCnt="0"/>
      <dgm:spPr/>
    </dgm:pt>
    <dgm:pt modelId="{8D40A6A6-FA73-471A-8426-DD4A84623766}" type="pres">
      <dgm:prSet presAssocID="{F4BC18AF-5E55-4F53-8C27-9A34845A668B}" presName="node" presStyleLbl="node1" presStyleIdx="0" presStyleCnt="4">
        <dgm:presLayoutVars>
          <dgm:bulletEnabled val="1"/>
        </dgm:presLayoutVars>
      </dgm:prSet>
      <dgm:spPr/>
    </dgm:pt>
    <dgm:pt modelId="{F62A6286-03D1-4014-9410-1A0509041938}" type="pres">
      <dgm:prSet presAssocID="{F4BC18AF-5E55-4F53-8C27-9A34845A668B}" presName="invisiNode" presStyleLbl="node1" presStyleIdx="0" presStyleCnt="4"/>
      <dgm:spPr/>
    </dgm:pt>
    <dgm:pt modelId="{CABCA902-CE8B-4976-B0FC-AD9DA4D4316F}" type="pres">
      <dgm:prSet presAssocID="{F4BC18AF-5E55-4F53-8C27-9A34845A668B}" presName="imagNode" presStyleLbl="fgImgPlace1" presStyleIdx="0" presStyleCnt="4"/>
      <dgm:spPr>
        <a:blipFill rotWithShape="1">
          <a:blip xmlns:r="http://schemas.openxmlformats.org/officeDocument/2006/relationships" r:embed="rId1"/>
          <a:srcRect/>
          <a:stretch>
            <a:fillRect l="-2000" r="-2000"/>
          </a:stretch>
        </a:blipFill>
      </dgm:spPr>
    </dgm:pt>
    <dgm:pt modelId="{C4D5B665-02B3-4CF3-826A-67A2C97D3C33}" type="pres">
      <dgm:prSet presAssocID="{02E1519E-CACC-4CDD-A302-FCE8ECC08404}" presName="sibTrans" presStyleLbl="sibTrans2D1" presStyleIdx="0" presStyleCnt="0"/>
      <dgm:spPr/>
    </dgm:pt>
    <dgm:pt modelId="{EEB2285A-EA9F-4767-8500-85E8E985CB9A}" type="pres">
      <dgm:prSet presAssocID="{C40FCF01-AD95-41AC-807C-2C8EC58A3D5C}" presName="compNode" presStyleCnt="0"/>
      <dgm:spPr/>
    </dgm:pt>
    <dgm:pt modelId="{A19A4E0E-9F71-4092-9421-384C348919F7}" type="pres">
      <dgm:prSet presAssocID="{C40FCF01-AD95-41AC-807C-2C8EC58A3D5C}" presName="node" presStyleLbl="node1" presStyleIdx="1" presStyleCnt="4">
        <dgm:presLayoutVars>
          <dgm:bulletEnabled val="1"/>
        </dgm:presLayoutVars>
      </dgm:prSet>
      <dgm:spPr/>
    </dgm:pt>
    <dgm:pt modelId="{9CDE41E6-FDA5-4F0E-B0F9-ED76565FAB19}" type="pres">
      <dgm:prSet presAssocID="{C40FCF01-AD95-41AC-807C-2C8EC58A3D5C}" presName="invisiNode" presStyleLbl="node1" presStyleIdx="1" presStyleCnt="4"/>
      <dgm:spPr/>
    </dgm:pt>
    <dgm:pt modelId="{56CDE10D-DB48-43DE-A5EB-DFAF228BC155}" type="pres">
      <dgm:prSet presAssocID="{C40FCF01-AD95-41AC-807C-2C8EC58A3D5C}" presName="imagNode" presStyleLbl="fgImgPlace1" presStyleIdx="1" presStyleCnt="4"/>
      <dgm:spPr>
        <a:blipFill rotWithShape="1">
          <a:blip xmlns:r="http://schemas.openxmlformats.org/officeDocument/2006/relationships" r:embed="rId2"/>
          <a:srcRect/>
          <a:stretch>
            <a:fillRect l="-3000" r="-3000"/>
          </a:stretch>
        </a:blipFill>
      </dgm:spPr>
    </dgm:pt>
    <dgm:pt modelId="{E0216E11-E910-4D2E-A8DF-34D82B898B29}" type="pres">
      <dgm:prSet presAssocID="{B47B2D5D-4EB7-4735-86D4-FCE2E95A93F4}" presName="sibTrans" presStyleLbl="sibTrans2D1" presStyleIdx="0" presStyleCnt="0"/>
      <dgm:spPr/>
    </dgm:pt>
    <dgm:pt modelId="{9DE50EFD-8D5D-4431-AE52-254D50141DE1}" type="pres">
      <dgm:prSet presAssocID="{EACD6AED-4C46-4AE0-B36B-6C5D9D8519F6}" presName="compNode" presStyleCnt="0"/>
      <dgm:spPr/>
    </dgm:pt>
    <dgm:pt modelId="{69DF8DFC-CAD8-47ED-B4A4-B4A902D50FDD}" type="pres">
      <dgm:prSet presAssocID="{EACD6AED-4C46-4AE0-B36B-6C5D9D8519F6}" presName="node" presStyleLbl="node1" presStyleIdx="2" presStyleCnt="4">
        <dgm:presLayoutVars>
          <dgm:bulletEnabled val="1"/>
        </dgm:presLayoutVars>
      </dgm:prSet>
      <dgm:spPr/>
    </dgm:pt>
    <dgm:pt modelId="{69D43324-02AB-4862-BF94-CCCE40B8884D}" type="pres">
      <dgm:prSet presAssocID="{EACD6AED-4C46-4AE0-B36B-6C5D9D8519F6}" presName="invisiNode" presStyleLbl="node1" presStyleIdx="2" presStyleCnt="4"/>
      <dgm:spPr/>
    </dgm:pt>
    <dgm:pt modelId="{BF47BD56-C714-48CD-9C12-61E8C4234B11}" type="pres">
      <dgm:prSet presAssocID="{EACD6AED-4C46-4AE0-B36B-6C5D9D8519F6}" presName="imagNode" presStyleLbl="fgImgPlace1" presStyleIdx="2" presStyleCnt="4"/>
      <dgm:spPr>
        <a:blipFill rotWithShape="1">
          <a:blip xmlns:r="http://schemas.openxmlformats.org/officeDocument/2006/relationships" r:embed="rId3"/>
          <a:srcRect/>
          <a:stretch>
            <a:fillRect l="-5000" r="-5000"/>
          </a:stretch>
        </a:blipFill>
      </dgm:spPr>
    </dgm:pt>
    <dgm:pt modelId="{426CAF83-259E-457A-9651-6BAEA680FCE9}" type="pres">
      <dgm:prSet presAssocID="{8CE45EE9-43C0-49E0-AE1B-49A580F29FA3}" presName="sibTrans" presStyleLbl="sibTrans2D1" presStyleIdx="0" presStyleCnt="0"/>
      <dgm:spPr/>
    </dgm:pt>
    <dgm:pt modelId="{C044ADC1-521A-4781-A905-A94DF3970330}" type="pres">
      <dgm:prSet presAssocID="{5CBDA563-AE9E-4E2C-A68F-BDFDFA9A2C60}" presName="compNode" presStyleCnt="0"/>
      <dgm:spPr/>
    </dgm:pt>
    <dgm:pt modelId="{C526B2D5-7EB7-43B9-A2FD-789297703334}" type="pres">
      <dgm:prSet presAssocID="{5CBDA563-AE9E-4E2C-A68F-BDFDFA9A2C60}" presName="node" presStyleLbl="node1" presStyleIdx="3" presStyleCnt="4">
        <dgm:presLayoutVars>
          <dgm:bulletEnabled val="1"/>
        </dgm:presLayoutVars>
      </dgm:prSet>
      <dgm:spPr/>
    </dgm:pt>
    <dgm:pt modelId="{241163F4-09AF-465B-8BFF-4A37934653E8}" type="pres">
      <dgm:prSet presAssocID="{5CBDA563-AE9E-4E2C-A68F-BDFDFA9A2C60}" presName="invisiNode" presStyleLbl="node1" presStyleIdx="3" presStyleCnt="4"/>
      <dgm:spPr/>
    </dgm:pt>
    <dgm:pt modelId="{E690EB75-7678-47C2-B246-83C884018A22}" type="pres">
      <dgm:prSet presAssocID="{5CBDA563-AE9E-4E2C-A68F-BDFDFA9A2C60}" presName="imagNode" presStyleLbl="fgImgPlace1" presStyleIdx="3" presStyleCnt="4" custLinFactNeighborX="-71"/>
      <dgm:spPr>
        <a:blipFill rotWithShape="1">
          <a:blip xmlns:r="http://schemas.openxmlformats.org/officeDocument/2006/relationships" r:embed="rId4"/>
          <a:srcRect/>
          <a:stretch>
            <a:fillRect t="-16000" b="-16000"/>
          </a:stretch>
        </a:blipFill>
      </dgm:spPr>
    </dgm:pt>
  </dgm:ptLst>
  <dgm:cxnLst>
    <dgm:cxn modelId="{FD652A08-90C4-4D74-A149-AB340F708965}" type="presOf" srcId="{35D84530-8E63-4D38-B57B-FD8D13058573}" destId="{B7C0FAF9-2747-46F8-9666-ABC6696B0ADC}" srcOrd="0" destOrd="0" presId="urn:microsoft.com/office/officeart/2005/8/layout/pList2"/>
    <dgm:cxn modelId="{AAA3B938-1286-4D6B-8351-4B9C77D8CF05}" type="presOf" srcId="{F4BC18AF-5E55-4F53-8C27-9A34845A668B}" destId="{8D40A6A6-FA73-471A-8426-DD4A84623766}" srcOrd="0" destOrd="0" presId="urn:microsoft.com/office/officeart/2005/8/layout/pList2"/>
    <dgm:cxn modelId="{EC84CC3D-6707-4276-8DC5-8999E16F12BC}" type="presOf" srcId="{5CBDA563-AE9E-4E2C-A68F-BDFDFA9A2C60}" destId="{C526B2D5-7EB7-43B9-A2FD-789297703334}" srcOrd="0" destOrd="0" presId="urn:microsoft.com/office/officeart/2005/8/layout/pList2"/>
    <dgm:cxn modelId="{9C70FE6A-EE12-456C-AA3C-FE1079A996CF}" srcId="{35D84530-8E63-4D38-B57B-FD8D13058573}" destId="{F4BC18AF-5E55-4F53-8C27-9A34845A668B}" srcOrd="0" destOrd="0" parTransId="{EFEC7A0C-97E3-49BC-9C89-10319ECF7346}" sibTransId="{02E1519E-CACC-4CDD-A302-FCE8ECC08404}"/>
    <dgm:cxn modelId="{AD670759-5B1F-4D70-87CB-46C57C81E09A}" type="presOf" srcId="{C40FCF01-AD95-41AC-807C-2C8EC58A3D5C}" destId="{A19A4E0E-9F71-4092-9421-384C348919F7}" srcOrd="0" destOrd="0" presId="urn:microsoft.com/office/officeart/2005/8/layout/pList2"/>
    <dgm:cxn modelId="{12E35383-FD30-441E-B056-E77DE2AD4DB1}" type="presOf" srcId="{EACD6AED-4C46-4AE0-B36B-6C5D9D8519F6}" destId="{69DF8DFC-CAD8-47ED-B4A4-B4A902D50FDD}" srcOrd="0" destOrd="0" presId="urn:microsoft.com/office/officeart/2005/8/layout/pList2"/>
    <dgm:cxn modelId="{27A8899D-9A50-4B19-9CCA-324A4BCDE297}" srcId="{35D84530-8E63-4D38-B57B-FD8D13058573}" destId="{EACD6AED-4C46-4AE0-B36B-6C5D9D8519F6}" srcOrd="2" destOrd="0" parTransId="{2693FB58-353D-4985-B40D-5517A819E874}" sibTransId="{8CE45EE9-43C0-49E0-AE1B-49A580F29FA3}"/>
    <dgm:cxn modelId="{BCBA26A9-2841-44ED-9635-DC11FE1F4352}" srcId="{35D84530-8E63-4D38-B57B-FD8D13058573}" destId="{C40FCF01-AD95-41AC-807C-2C8EC58A3D5C}" srcOrd="1" destOrd="0" parTransId="{E002CE86-2623-4F21-82DD-26FB157E9CAD}" sibTransId="{B47B2D5D-4EB7-4735-86D4-FCE2E95A93F4}"/>
    <dgm:cxn modelId="{9315ECB5-726E-457E-8131-D12F9BC35FB5}" srcId="{35D84530-8E63-4D38-B57B-FD8D13058573}" destId="{5CBDA563-AE9E-4E2C-A68F-BDFDFA9A2C60}" srcOrd="3" destOrd="0" parTransId="{59CDD9CA-3940-4F14-A3D0-ACDA743547B6}" sibTransId="{DF100A5F-993F-45C6-837E-58DD12F069E6}"/>
    <dgm:cxn modelId="{75A7F9B9-51C2-4168-BCF3-6EC40F2EA0FD}" type="presOf" srcId="{B47B2D5D-4EB7-4735-86D4-FCE2E95A93F4}" destId="{E0216E11-E910-4D2E-A8DF-34D82B898B29}" srcOrd="0" destOrd="0" presId="urn:microsoft.com/office/officeart/2005/8/layout/pList2"/>
    <dgm:cxn modelId="{BF0231D7-189F-4D8C-8EBC-4C05E6DE2F3B}" type="presOf" srcId="{02E1519E-CACC-4CDD-A302-FCE8ECC08404}" destId="{C4D5B665-02B3-4CF3-826A-67A2C97D3C33}" srcOrd="0" destOrd="0" presId="urn:microsoft.com/office/officeart/2005/8/layout/pList2"/>
    <dgm:cxn modelId="{D05D41F6-D62B-4872-88E5-23B9AAE551CF}" type="presOf" srcId="{8CE45EE9-43C0-49E0-AE1B-49A580F29FA3}" destId="{426CAF83-259E-457A-9651-6BAEA680FCE9}" srcOrd="0" destOrd="0" presId="urn:microsoft.com/office/officeart/2005/8/layout/pList2"/>
    <dgm:cxn modelId="{9D60E539-5702-4A77-A6F6-67A98975F596}" type="presParOf" srcId="{B7C0FAF9-2747-46F8-9666-ABC6696B0ADC}" destId="{21F5007A-4823-4F75-AFC3-F72E991C57BD}" srcOrd="0" destOrd="0" presId="urn:microsoft.com/office/officeart/2005/8/layout/pList2"/>
    <dgm:cxn modelId="{F77DAAB0-576A-40BA-892B-830ACE401231}" type="presParOf" srcId="{B7C0FAF9-2747-46F8-9666-ABC6696B0ADC}" destId="{71CA036A-0389-48FD-A8CA-73C29A21A909}" srcOrd="1" destOrd="0" presId="urn:microsoft.com/office/officeart/2005/8/layout/pList2"/>
    <dgm:cxn modelId="{891B0C72-1A9B-431C-947F-2F770983F72C}" type="presParOf" srcId="{71CA036A-0389-48FD-A8CA-73C29A21A909}" destId="{95DB4637-62FD-4113-92D1-6E43F3972D3F}" srcOrd="0" destOrd="0" presId="urn:microsoft.com/office/officeart/2005/8/layout/pList2"/>
    <dgm:cxn modelId="{6B7474BC-F974-44A1-B0CB-7B429E3991C6}" type="presParOf" srcId="{95DB4637-62FD-4113-92D1-6E43F3972D3F}" destId="{8D40A6A6-FA73-471A-8426-DD4A84623766}" srcOrd="0" destOrd="0" presId="urn:microsoft.com/office/officeart/2005/8/layout/pList2"/>
    <dgm:cxn modelId="{839C6EFF-3657-4230-A33A-CF919103252A}" type="presParOf" srcId="{95DB4637-62FD-4113-92D1-6E43F3972D3F}" destId="{F62A6286-03D1-4014-9410-1A0509041938}" srcOrd="1" destOrd="0" presId="urn:microsoft.com/office/officeart/2005/8/layout/pList2"/>
    <dgm:cxn modelId="{C7112FF4-3A92-41CC-8C90-A6EA7FB63440}" type="presParOf" srcId="{95DB4637-62FD-4113-92D1-6E43F3972D3F}" destId="{CABCA902-CE8B-4976-B0FC-AD9DA4D4316F}" srcOrd="2" destOrd="0" presId="urn:microsoft.com/office/officeart/2005/8/layout/pList2"/>
    <dgm:cxn modelId="{B6774A92-D46C-48B6-A174-5CC085B9BCAB}" type="presParOf" srcId="{71CA036A-0389-48FD-A8CA-73C29A21A909}" destId="{C4D5B665-02B3-4CF3-826A-67A2C97D3C33}" srcOrd="1" destOrd="0" presId="urn:microsoft.com/office/officeart/2005/8/layout/pList2"/>
    <dgm:cxn modelId="{BA8FF56C-4C4B-4891-B0DE-F677F88DD608}" type="presParOf" srcId="{71CA036A-0389-48FD-A8CA-73C29A21A909}" destId="{EEB2285A-EA9F-4767-8500-85E8E985CB9A}" srcOrd="2" destOrd="0" presId="urn:microsoft.com/office/officeart/2005/8/layout/pList2"/>
    <dgm:cxn modelId="{4CEA23E3-E53A-4ABC-B780-CF177B0BE1B1}" type="presParOf" srcId="{EEB2285A-EA9F-4767-8500-85E8E985CB9A}" destId="{A19A4E0E-9F71-4092-9421-384C348919F7}" srcOrd="0" destOrd="0" presId="urn:microsoft.com/office/officeart/2005/8/layout/pList2"/>
    <dgm:cxn modelId="{BBF97499-6F8E-49F7-A6DC-4109D473BAC1}" type="presParOf" srcId="{EEB2285A-EA9F-4767-8500-85E8E985CB9A}" destId="{9CDE41E6-FDA5-4F0E-B0F9-ED76565FAB19}" srcOrd="1" destOrd="0" presId="urn:microsoft.com/office/officeart/2005/8/layout/pList2"/>
    <dgm:cxn modelId="{BA45110B-5FA0-494C-9558-196939EFB9AB}" type="presParOf" srcId="{EEB2285A-EA9F-4767-8500-85E8E985CB9A}" destId="{56CDE10D-DB48-43DE-A5EB-DFAF228BC155}" srcOrd="2" destOrd="0" presId="urn:microsoft.com/office/officeart/2005/8/layout/pList2"/>
    <dgm:cxn modelId="{47EF79E6-A75A-4887-8743-12BFB3DE9400}" type="presParOf" srcId="{71CA036A-0389-48FD-A8CA-73C29A21A909}" destId="{E0216E11-E910-4D2E-A8DF-34D82B898B29}" srcOrd="3" destOrd="0" presId="urn:microsoft.com/office/officeart/2005/8/layout/pList2"/>
    <dgm:cxn modelId="{2A9FF304-EDBF-4018-BC4F-D301AB0358BE}" type="presParOf" srcId="{71CA036A-0389-48FD-A8CA-73C29A21A909}" destId="{9DE50EFD-8D5D-4431-AE52-254D50141DE1}" srcOrd="4" destOrd="0" presId="urn:microsoft.com/office/officeart/2005/8/layout/pList2"/>
    <dgm:cxn modelId="{6B66D63E-4E7C-48B2-8961-16FC7B0AD60D}" type="presParOf" srcId="{9DE50EFD-8D5D-4431-AE52-254D50141DE1}" destId="{69DF8DFC-CAD8-47ED-B4A4-B4A902D50FDD}" srcOrd="0" destOrd="0" presId="urn:microsoft.com/office/officeart/2005/8/layout/pList2"/>
    <dgm:cxn modelId="{821286DE-FB0A-4D00-8CC5-E6A991C546F5}" type="presParOf" srcId="{9DE50EFD-8D5D-4431-AE52-254D50141DE1}" destId="{69D43324-02AB-4862-BF94-CCCE40B8884D}" srcOrd="1" destOrd="0" presId="urn:microsoft.com/office/officeart/2005/8/layout/pList2"/>
    <dgm:cxn modelId="{E4BF1D26-5902-4725-AF54-E7C6FF3A6D93}" type="presParOf" srcId="{9DE50EFD-8D5D-4431-AE52-254D50141DE1}" destId="{BF47BD56-C714-48CD-9C12-61E8C4234B11}" srcOrd="2" destOrd="0" presId="urn:microsoft.com/office/officeart/2005/8/layout/pList2"/>
    <dgm:cxn modelId="{14857115-68A3-4E0E-93DE-C72352698594}" type="presParOf" srcId="{71CA036A-0389-48FD-A8CA-73C29A21A909}" destId="{426CAF83-259E-457A-9651-6BAEA680FCE9}" srcOrd="5" destOrd="0" presId="urn:microsoft.com/office/officeart/2005/8/layout/pList2"/>
    <dgm:cxn modelId="{D2CB835F-FEA8-4F4B-89CF-988FADBC5D74}" type="presParOf" srcId="{71CA036A-0389-48FD-A8CA-73C29A21A909}" destId="{C044ADC1-521A-4781-A905-A94DF3970330}" srcOrd="6" destOrd="0" presId="urn:microsoft.com/office/officeart/2005/8/layout/pList2"/>
    <dgm:cxn modelId="{844F59AC-5868-44E4-B2E5-9731EE8D4513}" type="presParOf" srcId="{C044ADC1-521A-4781-A905-A94DF3970330}" destId="{C526B2D5-7EB7-43B9-A2FD-789297703334}" srcOrd="0" destOrd="0" presId="urn:microsoft.com/office/officeart/2005/8/layout/pList2"/>
    <dgm:cxn modelId="{024AD035-8734-4EBC-89C4-65C3F5F36279}" type="presParOf" srcId="{C044ADC1-521A-4781-A905-A94DF3970330}" destId="{241163F4-09AF-465B-8BFF-4A37934653E8}" srcOrd="1" destOrd="0" presId="urn:microsoft.com/office/officeart/2005/8/layout/pList2"/>
    <dgm:cxn modelId="{DE015331-2858-41EF-9DD3-0324B1064C7A}" type="presParOf" srcId="{C044ADC1-521A-4781-A905-A94DF3970330}" destId="{E690EB75-7678-47C2-B246-83C884018A22}"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50663C-70F4-46F5-9741-977E3B0ED1BA}"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es-ES"/>
        </a:p>
      </dgm:t>
    </dgm:pt>
    <dgm:pt modelId="{B048F46E-23FC-4774-AE8B-3B331D07C989}">
      <dgm:prSet phldrT="[Texto]" custT="1"/>
      <dgm:spPr/>
      <dgm:t>
        <a:bodyPr/>
        <a:lstStyle/>
        <a:p>
          <a:r>
            <a:rPr lang="es-ES" sz="1800" b="1" dirty="0"/>
            <a:t>TEJIDO EPITELIAL</a:t>
          </a:r>
        </a:p>
      </dgm:t>
    </dgm:pt>
    <dgm:pt modelId="{FF1499DC-BB5E-4794-89CA-7F969925202D}" type="parTrans" cxnId="{CB762AEA-F866-4D15-A845-2537D2C79A91}">
      <dgm:prSet/>
      <dgm:spPr/>
      <dgm:t>
        <a:bodyPr/>
        <a:lstStyle/>
        <a:p>
          <a:endParaRPr lang="es-ES"/>
        </a:p>
      </dgm:t>
    </dgm:pt>
    <dgm:pt modelId="{884E1FB7-093B-49BA-981A-86E2975A2D7C}" type="sibTrans" cxnId="{CB762AEA-F866-4D15-A845-2537D2C79A91}">
      <dgm:prSet/>
      <dgm:spPr/>
      <dgm:t>
        <a:bodyPr/>
        <a:lstStyle/>
        <a:p>
          <a:endParaRPr lang="es-ES"/>
        </a:p>
      </dgm:t>
    </dgm:pt>
    <dgm:pt modelId="{4AC229EE-3685-437D-89A3-155B8120DEA4}">
      <dgm:prSet phldrT="[Texto]" custT="1"/>
      <dgm:spPr/>
      <dgm:t>
        <a:bodyPr/>
        <a:lstStyle/>
        <a:p>
          <a:r>
            <a:rPr lang="es-ES" sz="1800" b="1" dirty="0"/>
            <a:t>ORGANOS</a:t>
          </a:r>
        </a:p>
      </dgm:t>
    </dgm:pt>
    <dgm:pt modelId="{110A1A72-88B5-4904-8CB3-A35C3B6E9083}" type="parTrans" cxnId="{750F43FB-72B3-4D76-BBDD-DF28F8AE6133}">
      <dgm:prSet/>
      <dgm:spPr/>
      <dgm:t>
        <a:bodyPr/>
        <a:lstStyle/>
        <a:p>
          <a:endParaRPr lang="es-ES"/>
        </a:p>
      </dgm:t>
    </dgm:pt>
    <dgm:pt modelId="{49189664-59DD-4DF7-98B3-6F65E8807CD0}" type="sibTrans" cxnId="{750F43FB-72B3-4D76-BBDD-DF28F8AE6133}">
      <dgm:prSet/>
      <dgm:spPr/>
      <dgm:t>
        <a:bodyPr/>
        <a:lstStyle/>
        <a:p>
          <a:endParaRPr lang="es-ES"/>
        </a:p>
      </dgm:t>
    </dgm:pt>
    <dgm:pt modelId="{9317EA8F-EA83-4574-ABC5-D3344C478369}">
      <dgm:prSet phldrT="[Texto]" custT="1"/>
      <dgm:spPr/>
      <dgm:t>
        <a:bodyPr/>
        <a:lstStyle/>
        <a:p>
          <a:r>
            <a:rPr lang="es-ES" sz="1800" b="1" dirty="0"/>
            <a:t>TEJIDO CONECTIVO</a:t>
          </a:r>
        </a:p>
      </dgm:t>
    </dgm:pt>
    <dgm:pt modelId="{2DC6CDD4-BF1F-4ED7-AF2F-BB209438DFC0}" type="parTrans" cxnId="{3BFA1A00-DE10-4C89-B22C-B0D415F88B3E}">
      <dgm:prSet/>
      <dgm:spPr/>
      <dgm:t>
        <a:bodyPr/>
        <a:lstStyle/>
        <a:p>
          <a:endParaRPr lang="es-ES"/>
        </a:p>
      </dgm:t>
    </dgm:pt>
    <dgm:pt modelId="{93DC25E0-9B36-44E5-8FD2-3FF1BA6769A4}" type="sibTrans" cxnId="{3BFA1A00-DE10-4C89-B22C-B0D415F88B3E}">
      <dgm:prSet/>
      <dgm:spPr/>
      <dgm:t>
        <a:bodyPr/>
        <a:lstStyle/>
        <a:p>
          <a:endParaRPr lang="es-ES"/>
        </a:p>
      </dgm:t>
    </dgm:pt>
    <dgm:pt modelId="{62BB462A-2262-476C-B220-426FF72E79C5}">
      <dgm:prSet phldrT="[Texto]" custT="1"/>
      <dgm:spPr/>
      <dgm:t>
        <a:bodyPr/>
        <a:lstStyle/>
        <a:p>
          <a:r>
            <a:rPr lang="es-ES" sz="1800" b="1" dirty="0"/>
            <a:t>TEJIDO</a:t>
          </a:r>
          <a:r>
            <a:rPr lang="es-ES" sz="2100" b="1" dirty="0"/>
            <a:t> </a:t>
          </a:r>
          <a:r>
            <a:rPr lang="es-ES" sz="1800" b="1" dirty="0"/>
            <a:t>MUSCULAR</a:t>
          </a:r>
          <a:endParaRPr lang="es-ES" sz="2100" b="1" dirty="0"/>
        </a:p>
      </dgm:t>
    </dgm:pt>
    <dgm:pt modelId="{C049E04D-F317-4177-8CD0-E01E3DD20E3A}" type="parTrans" cxnId="{CAA1F4AA-574D-4659-B9E1-F300408C7285}">
      <dgm:prSet/>
      <dgm:spPr/>
      <dgm:t>
        <a:bodyPr/>
        <a:lstStyle/>
        <a:p>
          <a:endParaRPr lang="es-ES"/>
        </a:p>
      </dgm:t>
    </dgm:pt>
    <dgm:pt modelId="{C29B692F-9076-4071-B467-CD53DBD74D0F}" type="sibTrans" cxnId="{CAA1F4AA-574D-4659-B9E1-F300408C7285}">
      <dgm:prSet/>
      <dgm:spPr/>
      <dgm:t>
        <a:bodyPr/>
        <a:lstStyle/>
        <a:p>
          <a:endParaRPr lang="es-ES"/>
        </a:p>
      </dgm:t>
    </dgm:pt>
    <dgm:pt modelId="{E3064B09-887F-483B-BF5A-5AE18B7E58ED}">
      <dgm:prSet phldrT="[Texto]" custT="1"/>
      <dgm:spPr/>
      <dgm:t>
        <a:bodyPr/>
        <a:lstStyle/>
        <a:p>
          <a:r>
            <a:rPr lang="es-ES" sz="1800" b="1" dirty="0"/>
            <a:t>TEJIDO NERVIOSO</a:t>
          </a:r>
        </a:p>
      </dgm:t>
    </dgm:pt>
    <dgm:pt modelId="{FE546D7C-CD9F-4633-BE05-472CBE8A64C6}" type="parTrans" cxnId="{77D9AC04-8212-46E3-88CC-F14EC856C773}">
      <dgm:prSet/>
      <dgm:spPr/>
      <dgm:t>
        <a:bodyPr/>
        <a:lstStyle/>
        <a:p>
          <a:endParaRPr lang="es-ES"/>
        </a:p>
      </dgm:t>
    </dgm:pt>
    <dgm:pt modelId="{3169B65F-9660-4CF5-B7D5-7612024CC1F0}" type="sibTrans" cxnId="{77D9AC04-8212-46E3-88CC-F14EC856C773}">
      <dgm:prSet/>
      <dgm:spPr/>
      <dgm:t>
        <a:bodyPr/>
        <a:lstStyle/>
        <a:p>
          <a:endParaRPr lang="es-ES"/>
        </a:p>
      </dgm:t>
    </dgm:pt>
    <dgm:pt modelId="{9ED81059-3010-4E99-9247-99CFBAB841EE}" type="pres">
      <dgm:prSet presAssocID="{6650663C-70F4-46F5-9741-977E3B0ED1BA}" presName="linear" presStyleCnt="0">
        <dgm:presLayoutVars>
          <dgm:dir/>
          <dgm:animLvl val="lvl"/>
          <dgm:resizeHandles val="exact"/>
        </dgm:presLayoutVars>
      </dgm:prSet>
      <dgm:spPr/>
    </dgm:pt>
    <dgm:pt modelId="{9943FF5E-8563-4706-BD2E-A8FFF247F974}" type="pres">
      <dgm:prSet presAssocID="{B048F46E-23FC-4774-AE8B-3B331D07C989}" presName="parentLin" presStyleCnt="0"/>
      <dgm:spPr/>
    </dgm:pt>
    <dgm:pt modelId="{F35D73BA-FE56-4DF0-8C54-4236378F563D}" type="pres">
      <dgm:prSet presAssocID="{B048F46E-23FC-4774-AE8B-3B331D07C989}" presName="parentLeftMargin" presStyleLbl="node1" presStyleIdx="0" presStyleCnt="5"/>
      <dgm:spPr/>
    </dgm:pt>
    <dgm:pt modelId="{7A83EC60-7CBF-4417-AEFB-997E235E625E}" type="pres">
      <dgm:prSet presAssocID="{B048F46E-23FC-4774-AE8B-3B331D07C989}" presName="parentText" presStyleLbl="node1" presStyleIdx="0" presStyleCnt="5" custScaleX="50874">
        <dgm:presLayoutVars>
          <dgm:chMax val="0"/>
          <dgm:bulletEnabled val="1"/>
        </dgm:presLayoutVars>
      </dgm:prSet>
      <dgm:spPr/>
    </dgm:pt>
    <dgm:pt modelId="{6DAB0BA7-1165-4FE9-BEA9-AC8E8E148AFF}" type="pres">
      <dgm:prSet presAssocID="{B048F46E-23FC-4774-AE8B-3B331D07C989}" presName="negativeSpace" presStyleCnt="0"/>
      <dgm:spPr/>
    </dgm:pt>
    <dgm:pt modelId="{EEB308FD-2EF7-45A6-B6C2-E5DF984ADF4A}" type="pres">
      <dgm:prSet presAssocID="{B048F46E-23FC-4774-AE8B-3B331D07C989}" presName="childText" presStyleLbl="conFgAcc1" presStyleIdx="0" presStyleCnt="5">
        <dgm:presLayoutVars>
          <dgm:bulletEnabled val="1"/>
        </dgm:presLayoutVars>
      </dgm:prSet>
      <dgm:spPr>
        <a:solidFill>
          <a:schemeClr val="accent4">
            <a:lumMod val="40000"/>
            <a:lumOff val="60000"/>
            <a:alpha val="90000"/>
          </a:schemeClr>
        </a:solidFill>
      </dgm:spPr>
    </dgm:pt>
    <dgm:pt modelId="{7D1DCFFE-C76F-4B01-9474-306E38C4FB20}" type="pres">
      <dgm:prSet presAssocID="{884E1FB7-093B-49BA-981A-86E2975A2D7C}" presName="spaceBetweenRectangles" presStyleCnt="0"/>
      <dgm:spPr/>
    </dgm:pt>
    <dgm:pt modelId="{2BE88117-76A9-430E-BF29-75778E4C7067}" type="pres">
      <dgm:prSet presAssocID="{9317EA8F-EA83-4574-ABC5-D3344C478369}" presName="parentLin" presStyleCnt="0"/>
      <dgm:spPr/>
    </dgm:pt>
    <dgm:pt modelId="{F9073B81-3F99-4A35-98D3-2BDF27D26346}" type="pres">
      <dgm:prSet presAssocID="{9317EA8F-EA83-4574-ABC5-D3344C478369}" presName="parentLeftMargin" presStyleLbl="node1" presStyleIdx="0" presStyleCnt="5"/>
      <dgm:spPr/>
    </dgm:pt>
    <dgm:pt modelId="{65A0D72C-C902-4104-BEE9-E421EFFC11F5}" type="pres">
      <dgm:prSet presAssocID="{9317EA8F-EA83-4574-ABC5-D3344C478369}" presName="parentText" presStyleLbl="node1" presStyleIdx="1" presStyleCnt="5" custScaleX="53268" custLinFactNeighborY="4255">
        <dgm:presLayoutVars>
          <dgm:chMax val="0"/>
          <dgm:bulletEnabled val="1"/>
        </dgm:presLayoutVars>
      </dgm:prSet>
      <dgm:spPr/>
    </dgm:pt>
    <dgm:pt modelId="{CC67EE90-26E3-4FB8-9C34-EB57A0531A7C}" type="pres">
      <dgm:prSet presAssocID="{9317EA8F-EA83-4574-ABC5-D3344C478369}" presName="negativeSpace" presStyleCnt="0"/>
      <dgm:spPr/>
    </dgm:pt>
    <dgm:pt modelId="{9CF51163-F54F-4C81-A51A-449E5D46E529}" type="pres">
      <dgm:prSet presAssocID="{9317EA8F-EA83-4574-ABC5-D3344C478369}" presName="childText" presStyleLbl="conFgAcc1" presStyleIdx="1" presStyleCnt="5">
        <dgm:presLayoutVars>
          <dgm:bulletEnabled val="1"/>
        </dgm:presLayoutVars>
      </dgm:prSet>
      <dgm:spPr>
        <a:solidFill>
          <a:schemeClr val="accent4">
            <a:lumMod val="40000"/>
            <a:lumOff val="60000"/>
            <a:alpha val="90000"/>
          </a:schemeClr>
        </a:solidFill>
      </dgm:spPr>
    </dgm:pt>
    <dgm:pt modelId="{701E73AF-2F83-42EB-B2EB-43DC368B9455}" type="pres">
      <dgm:prSet presAssocID="{93DC25E0-9B36-44E5-8FD2-3FF1BA6769A4}" presName="spaceBetweenRectangles" presStyleCnt="0"/>
      <dgm:spPr/>
    </dgm:pt>
    <dgm:pt modelId="{10034805-0C4A-422D-BD5E-0249F7152E69}" type="pres">
      <dgm:prSet presAssocID="{62BB462A-2262-476C-B220-426FF72E79C5}" presName="parentLin" presStyleCnt="0"/>
      <dgm:spPr/>
    </dgm:pt>
    <dgm:pt modelId="{06F9FC07-E7BE-44CC-A3C8-D0A5458B319F}" type="pres">
      <dgm:prSet presAssocID="{62BB462A-2262-476C-B220-426FF72E79C5}" presName="parentLeftMargin" presStyleLbl="node1" presStyleIdx="1" presStyleCnt="5"/>
      <dgm:spPr/>
    </dgm:pt>
    <dgm:pt modelId="{C597BAF7-4D97-4C95-AF89-97934167FF83}" type="pres">
      <dgm:prSet presAssocID="{62BB462A-2262-476C-B220-426FF72E79C5}" presName="parentText" presStyleLbl="node1" presStyleIdx="2" presStyleCnt="5" custScaleX="51849">
        <dgm:presLayoutVars>
          <dgm:chMax val="0"/>
          <dgm:bulletEnabled val="1"/>
        </dgm:presLayoutVars>
      </dgm:prSet>
      <dgm:spPr/>
    </dgm:pt>
    <dgm:pt modelId="{4D7E4413-5013-4666-B730-9AA5C22A4F46}" type="pres">
      <dgm:prSet presAssocID="{62BB462A-2262-476C-B220-426FF72E79C5}" presName="negativeSpace" presStyleCnt="0"/>
      <dgm:spPr/>
    </dgm:pt>
    <dgm:pt modelId="{23ABE823-5C5D-4312-A624-682E6EBAF4B9}" type="pres">
      <dgm:prSet presAssocID="{62BB462A-2262-476C-B220-426FF72E79C5}" presName="childText" presStyleLbl="conFgAcc1" presStyleIdx="2" presStyleCnt="5">
        <dgm:presLayoutVars>
          <dgm:bulletEnabled val="1"/>
        </dgm:presLayoutVars>
      </dgm:prSet>
      <dgm:spPr>
        <a:solidFill>
          <a:schemeClr val="accent4">
            <a:lumMod val="40000"/>
            <a:lumOff val="60000"/>
            <a:alpha val="90000"/>
          </a:schemeClr>
        </a:solidFill>
      </dgm:spPr>
    </dgm:pt>
    <dgm:pt modelId="{DC106757-2895-4438-AF4A-E0A7FFF63217}" type="pres">
      <dgm:prSet presAssocID="{C29B692F-9076-4071-B467-CD53DBD74D0F}" presName="spaceBetweenRectangles" presStyleCnt="0"/>
      <dgm:spPr/>
    </dgm:pt>
    <dgm:pt modelId="{3891E7A5-C9CE-457A-B2E2-3898D09C7537}" type="pres">
      <dgm:prSet presAssocID="{E3064B09-887F-483B-BF5A-5AE18B7E58ED}" presName="parentLin" presStyleCnt="0"/>
      <dgm:spPr/>
    </dgm:pt>
    <dgm:pt modelId="{FDD49A14-CB74-46F2-8822-246CD1C5F1AB}" type="pres">
      <dgm:prSet presAssocID="{E3064B09-887F-483B-BF5A-5AE18B7E58ED}" presName="parentLeftMargin" presStyleLbl="node1" presStyleIdx="2" presStyleCnt="5"/>
      <dgm:spPr/>
    </dgm:pt>
    <dgm:pt modelId="{04D09F60-2685-4B3B-97A8-C82D02FAD509}" type="pres">
      <dgm:prSet presAssocID="{E3064B09-887F-483B-BF5A-5AE18B7E58ED}" presName="parentText" presStyleLbl="node1" presStyleIdx="3" presStyleCnt="5" custScaleX="50046" custLinFactNeighborX="12764" custLinFactNeighborY="-4249">
        <dgm:presLayoutVars>
          <dgm:chMax val="0"/>
          <dgm:bulletEnabled val="1"/>
        </dgm:presLayoutVars>
      </dgm:prSet>
      <dgm:spPr/>
    </dgm:pt>
    <dgm:pt modelId="{BAD2BB24-04F7-47F8-B13C-A1F1A4D18EC3}" type="pres">
      <dgm:prSet presAssocID="{E3064B09-887F-483B-BF5A-5AE18B7E58ED}" presName="negativeSpace" presStyleCnt="0"/>
      <dgm:spPr/>
    </dgm:pt>
    <dgm:pt modelId="{B60E49CB-3176-47F9-902F-4ACC2D2D2599}" type="pres">
      <dgm:prSet presAssocID="{E3064B09-887F-483B-BF5A-5AE18B7E58ED}" presName="childText" presStyleLbl="conFgAcc1" presStyleIdx="3" presStyleCnt="5">
        <dgm:presLayoutVars>
          <dgm:bulletEnabled val="1"/>
        </dgm:presLayoutVars>
      </dgm:prSet>
      <dgm:spPr>
        <a:solidFill>
          <a:schemeClr val="accent4">
            <a:lumMod val="40000"/>
            <a:lumOff val="60000"/>
            <a:alpha val="90000"/>
          </a:schemeClr>
        </a:solidFill>
      </dgm:spPr>
    </dgm:pt>
    <dgm:pt modelId="{382D0DE7-2D99-4806-BD19-DD04A955D8D0}" type="pres">
      <dgm:prSet presAssocID="{3169B65F-9660-4CF5-B7D5-7612024CC1F0}" presName="spaceBetweenRectangles" presStyleCnt="0"/>
      <dgm:spPr/>
    </dgm:pt>
    <dgm:pt modelId="{4DF3F2A6-E3A9-4DC3-BACF-45CBD7545428}" type="pres">
      <dgm:prSet presAssocID="{4AC229EE-3685-437D-89A3-155B8120DEA4}" presName="parentLin" presStyleCnt="0"/>
      <dgm:spPr/>
    </dgm:pt>
    <dgm:pt modelId="{E7CDC595-1AD9-489B-BC26-16BA7285BAB3}" type="pres">
      <dgm:prSet presAssocID="{4AC229EE-3685-437D-89A3-155B8120DEA4}" presName="parentLeftMargin" presStyleLbl="node1" presStyleIdx="3" presStyleCnt="5"/>
      <dgm:spPr/>
    </dgm:pt>
    <dgm:pt modelId="{648B5C20-BFFF-4AA0-AED1-6E6A3F4A0934}" type="pres">
      <dgm:prSet presAssocID="{4AC229EE-3685-437D-89A3-155B8120DEA4}" presName="parentText" presStyleLbl="node1" presStyleIdx="4" presStyleCnt="5" custScaleX="50895" custLinFactNeighborX="7533" custLinFactNeighborY="14990">
        <dgm:presLayoutVars>
          <dgm:chMax val="0"/>
          <dgm:bulletEnabled val="1"/>
        </dgm:presLayoutVars>
      </dgm:prSet>
      <dgm:spPr/>
    </dgm:pt>
    <dgm:pt modelId="{ACB6F05D-0F0A-41A7-BCF1-2410E26CE9E7}" type="pres">
      <dgm:prSet presAssocID="{4AC229EE-3685-437D-89A3-155B8120DEA4}" presName="negativeSpace" presStyleCnt="0"/>
      <dgm:spPr/>
    </dgm:pt>
    <dgm:pt modelId="{4F63BA46-CAB1-48BC-9FE5-D348A3747977}" type="pres">
      <dgm:prSet presAssocID="{4AC229EE-3685-437D-89A3-155B8120DEA4}" presName="childText" presStyleLbl="conFgAcc1" presStyleIdx="4" presStyleCnt="5" custLinFactNeighborX="-61" custLinFactNeighborY="17287">
        <dgm:presLayoutVars>
          <dgm:bulletEnabled val="1"/>
        </dgm:presLayoutVars>
      </dgm:prSet>
      <dgm:spPr>
        <a:solidFill>
          <a:schemeClr val="accent4">
            <a:lumMod val="40000"/>
            <a:lumOff val="60000"/>
            <a:alpha val="90000"/>
          </a:schemeClr>
        </a:solidFill>
      </dgm:spPr>
    </dgm:pt>
  </dgm:ptLst>
  <dgm:cxnLst>
    <dgm:cxn modelId="{3BFA1A00-DE10-4C89-B22C-B0D415F88B3E}" srcId="{6650663C-70F4-46F5-9741-977E3B0ED1BA}" destId="{9317EA8F-EA83-4574-ABC5-D3344C478369}" srcOrd="1" destOrd="0" parTransId="{2DC6CDD4-BF1F-4ED7-AF2F-BB209438DFC0}" sibTransId="{93DC25E0-9B36-44E5-8FD2-3FF1BA6769A4}"/>
    <dgm:cxn modelId="{55866700-1CBF-4DCA-9D9A-014B653E6B1A}" type="presOf" srcId="{E3064B09-887F-483B-BF5A-5AE18B7E58ED}" destId="{FDD49A14-CB74-46F2-8822-246CD1C5F1AB}" srcOrd="0" destOrd="0" presId="urn:microsoft.com/office/officeart/2005/8/layout/list1"/>
    <dgm:cxn modelId="{77D9AC04-8212-46E3-88CC-F14EC856C773}" srcId="{6650663C-70F4-46F5-9741-977E3B0ED1BA}" destId="{E3064B09-887F-483B-BF5A-5AE18B7E58ED}" srcOrd="3" destOrd="0" parTransId="{FE546D7C-CD9F-4633-BE05-472CBE8A64C6}" sibTransId="{3169B65F-9660-4CF5-B7D5-7612024CC1F0}"/>
    <dgm:cxn modelId="{60667608-3D39-4DEC-8425-3AECDD8B2EBC}" type="presOf" srcId="{4AC229EE-3685-437D-89A3-155B8120DEA4}" destId="{E7CDC595-1AD9-489B-BC26-16BA7285BAB3}" srcOrd="0" destOrd="0" presId="urn:microsoft.com/office/officeart/2005/8/layout/list1"/>
    <dgm:cxn modelId="{F0871827-AF95-4B83-A18A-41B4F1A83880}" type="presOf" srcId="{E3064B09-887F-483B-BF5A-5AE18B7E58ED}" destId="{04D09F60-2685-4B3B-97A8-C82D02FAD509}" srcOrd="1" destOrd="0" presId="urn:microsoft.com/office/officeart/2005/8/layout/list1"/>
    <dgm:cxn modelId="{BF639744-1772-4AEA-8E95-F069A27F4A85}" type="presOf" srcId="{62BB462A-2262-476C-B220-426FF72E79C5}" destId="{06F9FC07-E7BE-44CC-A3C8-D0A5458B319F}" srcOrd="0" destOrd="0" presId="urn:microsoft.com/office/officeart/2005/8/layout/list1"/>
    <dgm:cxn modelId="{2F32A354-FC81-4EA8-A33D-1F7C63E0DD0A}" type="presOf" srcId="{9317EA8F-EA83-4574-ABC5-D3344C478369}" destId="{F9073B81-3F99-4A35-98D3-2BDF27D26346}" srcOrd="0" destOrd="0" presId="urn:microsoft.com/office/officeart/2005/8/layout/list1"/>
    <dgm:cxn modelId="{35F6CB7A-95D3-499D-B6B4-190501E7F779}" type="presOf" srcId="{62BB462A-2262-476C-B220-426FF72E79C5}" destId="{C597BAF7-4D97-4C95-AF89-97934167FF83}" srcOrd="1" destOrd="0" presId="urn:microsoft.com/office/officeart/2005/8/layout/list1"/>
    <dgm:cxn modelId="{289F9C92-0F00-4A6F-AB06-E8304FC7373F}" type="presOf" srcId="{B048F46E-23FC-4774-AE8B-3B331D07C989}" destId="{7A83EC60-7CBF-4417-AEFB-997E235E625E}" srcOrd="1" destOrd="0" presId="urn:microsoft.com/office/officeart/2005/8/layout/list1"/>
    <dgm:cxn modelId="{2D44539C-565C-4F1E-9DF8-54A9D4453CDE}" type="presOf" srcId="{9317EA8F-EA83-4574-ABC5-D3344C478369}" destId="{65A0D72C-C902-4104-BEE9-E421EFFC11F5}" srcOrd="1" destOrd="0" presId="urn:microsoft.com/office/officeart/2005/8/layout/list1"/>
    <dgm:cxn modelId="{CAA1F4AA-574D-4659-B9E1-F300408C7285}" srcId="{6650663C-70F4-46F5-9741-977E3B0ED1BA}" destId="{62BB462A-2262-476C-B220-426FF72E79C5}" srcOrd="2" destOrd="0" parTransId="{C049E04D-F317-4177-8CD0-E01E3DD20E3A}" sibTransId="{C29B692F-9076-4071-B467-CD53DBD74D0F}"/>
    <dgm:cxn modelId="{7C7FC4D0-4A15-4ECD-9FAC-3C292FA0E97A}" type="presOf" srcId="{B048F46E-23FC-4774-AE8B-3B331D07C989}" destId="{F35D73BA-FE56-4DF0-8C54-4236378F563D}" srcOrd="0" destOrd="0" presId="urn:microsoft.com/office/officeart/2005/8/layout/list1"/>
    <dgm:cxn modelId="{A5DA4DDE-56CE-49D7-8774-DAED07F38032}" type="presOf" srcId="{4AC229EE-3685-437D-89A3-155B8120DEA4}" destId="{648B5C20-BFFF-4AA0-AED1-6E6A3F4A0934}" srcOrd="1" destOrd="0" presId="urn:microsoft.com/office/officeart/2005/8/layout/list1"/>
    <dgm:cxn modelId="{999063E6-58A4-462F-8914-835AD9FA86C6}" type="presOf" srcId="{6650663C-70F4-46F5-9741-977E3B0ED1BA}" destId="{9ED81059-3010-4E99-9247-99CFBAB841EE}" srcOrd="0" destOrd="0" presId="urn:microsoft.com/office/officeart/2005/8/layout/list1"/>
    <dgm:cxn modelId="{CB762AEA-F866-4D15-A845-2537D2C79A91}" srcId="{6650663C-70F4-46F5-9741-977E3B0ED1BA}" destId="{B048F46E-23FC-4774-AE8B-3B331D07C989}" srcOrd="0" destOrd="0" parTransId="{FF1499DC-BB5E-4794-89CA-7F969925202D}" sibTransId="{884E1FB7-093B-49BA-981A-86E2975A2D7C}"/>
    <dgm:cxn modelId="{750F43FB-72B3-4D76-BBDD-DF28F8AE6133}" srcId="{6650663C-70F4-46F5-9741-977E3B0ED1BA}" destId="{4AC229EE-3685-437D-89A3-155B8120DEA4}" srcOrd="4" destOrd="0" parTransId="{110A1A72-88B5-4904-8CB3-A35C3B6E9083}" sibTransId="{49189664-59DD-4DF7-98B3-6F65E8807CD0}"/>
    <dgm:cxn modelId="{7767B197-EA16-49A9-99F8-566A478A98BF}" type="presParOf" srcId="{9ED81059-3010-4E99-9247-99CFBAB841EE}" destId="{9943FF5E-8563-4706-BD2E-A8FFF247F974}" srcOrd="0" destOrd="0" presId="urn:microsoft.com/office/officeart/2005/8/layout/list1"/>
    <dgm:cxn modelId="{6EA6B91C-0E91-449C-87D0-5387D0CFEE27}" type="presParOf" srcId="{9943FF5E-8563-4706-BD2E-A8FFF247F974}" destId="{F35D73BA-FE56-4DF0-8C54-4236378F563D}" srcOrd="0" destOrd="0" presId="urn:microsoft.com/office/officeart/2005/8/layout/list1"/>
    <dgm:cxn modelId="{69214B6E-D4E8-484F-AF94-A810612D7D39}" type="presParOf" srcId="{9943FF5E-8563-4706-BD2E-A8FFF247F974}" destId="{7A83EC60-7CBF-4417-AEFB-997E235E625E}" srcOrd="1" destOrd="0" presId="urn:microsoft.com/office/officeart/2005/8/layout/list1"/>
    <dgm:cxn modelId="{B2D05339-E191-405A-BD06-D7A39BCBEB24}" type="presParOf" srcId="{9ED81059-3010-4E99-9247-99CFBAB841EE}" destId="{6DAB0BA7-1165-4FE9-BEA9-AC8E8E148AFF}" srcOrd="1" destOrd="0" presId="urn:microsoft.com/office/officeart/2005/8/layout/list1"/>
    <dgm:cxn modelId="{769213C6-17F9-4269-AFEE-2E7244A082D1}" type="presParOf" srcId="{9ED81059-3010-4E99-9247-99CFBAB841EE}" destId="{EEB308FD-2EF7-45A6-B6C2-E5DF984ADF4A}" srcOrd="2" destOrd="0" presId="urn:microsoft.com/office/officeart/2005/8/layout/list1"/>
    <dgm:cxn modelId="{B93ED1DA-7C48-40BC-A166-DBD800E81EE2}" type="presParOf" srcId="{9ED81059-3010-4E99-9247-99CFBAB841EE}" destId="{7D1DCFFE-C76F-4B01-9474-306E38C4FB20}" srcOrd="3" destOrd="0" presId="urn:microsoft.com/office/officeart/2005/8/layout/list1"/>
    <dgm:cxn modelId="{68A6758A-6351-44A7-97DB-163865E48840}" type="presParOf" srcId="{9ED81059-3010-4E99-9247-99CFBAB841EE}" destId="{2BE88117-76A9-430E-BF29-75778E4C7067}" srcOrd="4" destOrd="0" presId="urn:microsoft.com/office/officeart/2005/8/layout/list1"/>
    <dgm:cxn modelId="{21968E9D-19D8-4B37-81B8-FCC90A5FE615}" type="presParOf" srcId="{2BE88117-76A9-430E-BF29-75778E4C7067}" destId="{F9073B81-3F99-4A35-98D3-2BDF27D26346}" srcOrd="0" destOrd="0" presId="urn:microsoft.com/office/officeart/2005/8/layout/list1"/>
    <dgm:cxn modelId="{FEBC1F14-EBC0-4706-B323-9F3C56BB8A08}" type="presParOf" srcId="{2BE88117-76A9-430E-BF29-75778E4C7067}" destId="{65A0D72C-C902-4104-BEE9-E421EFFC11F5}" srcOrd="1" destOrd="0" presId="urn:microsoft.com/office/officeart/2005/8/layout/list1"/>
    <dgm:cxn modelId="{B6107DF2-06A2-43C2-9B4D-509411CC1059}" type="presParOf" srcId="{9ED81059-3010-4E99-9247-99CFBAB841EE}" destId="{CC67EE90-26E3-4FB8-9C34-EB57A0531A7C}" srcOrd="5" destOrd="0" presId="urn:microsoft.com/office/officeart/2005/8/layout/list1"/>
    <dgm:cxn modelId="{141278DB-3697-4347-AD7F-3DE4742CE83C}" type="presParOf" srcId="{9ED81059-3010-4E99-9247-99CFBAB841EE}" destId="{9CF51163-F54F-4C81-A51A-449E5D46E529}" srcOrd="6" destOrd="0" presId="urn:microsoft.com/office/officeart/2005/8/layout/list1"/>
    <dgm:cxn modelId="{4A4F85C0-1800-4505-B6D4-A35FBED330C4}" type="presParOf" srcId="{9ED81059-3010-4E99-9247-99CFBAB841EE}" destId="{701E73AF-2F83-42EB-B2EB-43DC368B9455}" srcOrd="7" destOrd="0" presId="urn:microsoft.com/office/officeart/2005/8/layout/list1"/>
    <dgm:cxn modelId="{FF53A72C-D496-4DD6-9C35-CF218E24F35E}" type="presParOf" srcId="{9ED81059-3010-4E99-9247-99CFBAB841EE}" destId="{10034805-0C4A-422D-BD5E-0249F7152E69}" srcOrd="8" destOrd="0" presId="urn:microsoft.com/office/officeart/2005/8/layout/list1"/>
    <dgm:cxn modelId="{968C86C3-64EC-4D42-B1B7-FBB8609AB33F}" type="presParOf" srcId="{10034805-0C4A-422D-BD5E-0249F7152E69}" destId="{06F9FC07-E7BE-44CC-A3C8-D0A5458B319F}" srcOrd="0" destOrd="0" presId="urn:microsoft.com/office/officeart/2005/8/layout/list1"/>
    <dgm:cxn modelId="{7BF1B1EB-C787-41A1-AD45-C44A00AC8F94}" type="presParOf" srcId="{10034805-0C4A-422D-BD5E-0249F7152E69}" destId="{C597BAF7-4D97-4C95-AF89-97934167FF83}" srcOrd="1" destOrd="0" presId="urn:microsoft.com/office/officeart/2005/8/layout/list1"/>
    <dgm:cxn modelId="{310EAD10-8994-49D6-9905-3480A28C4375}" type="presParOf" srcId="{9ED81059-3010-4E99-9247-99CFBAB841EE}" destId="{4D7E4413-5013-4666-B730-9AA5C22A4F46}" srcOrd="9" destOrd="0" presId="urn:microsoft.com/office/officeart/2005/8/layout/list1"/>
    <dgm:cxn modelId="{55BEE2C8-5097-4D44-B749-33D31844DDCB}" type="presParOf" srcId="{9ED81059-3010-4E99-9247-99CFBAB841EE}" destId="{23ABE823-5C5D-4312-A624-682E6EBAF4B9}" srcOrd="10" destOrd="0" presId="urn:microsoft.com/office/officeart/2005/8/layout/list1"/>
    <dgm:cxn modelId="{8353ACEE-6D35-4B18-875F-1E1389F2E1FA}" type="presParOf" srcId="{9ED81059-3010-4E99-9247-99CFBAB841EE}" destId="{DC106757-2895-4438-AF4A-E0A7FFF63217}" srcOrd="11" destOrd="0" presId="urn:microsoft.com/office/officeart/2005/8/layout/list1"/>
    <dgm:cxn modelId="{0FF9405E-A13A-4153-9FAB-6C33A1576A8A}" type="presParOf" srcId="{9ED81059-3010-4E99-9247-99CFBAB841EE}" destId="{3891E7A5-C9CE-457A-B2E2-3898D09C7537}" srcOrd="12" destOrd="0" presId="urn:microsoft.com/office/officeart/2005/8/layout/list1"/>
    <dgm:cxn modelId="{61ABE204-9BB6-4EDB-B66B-37EC537139E8}" type="presParOf" srcId="{3891E7A5-C9CE-457A-B2E2-3898D09C7537}" destId="{FDD49A14-CB74-46F2-8822-246CD1C5F1AB}" srcOrd="0" destOrd="0" presId="urn:microsoft.com/office/officeart/2005/8/layout/list1"/>
    <dgm:cxn modelId="{AAE5A394-E7B6-4666-8093-F59A22DC92DC}" type="presParOf" srcId="{3891E7A5-C9CE-457A-B2E2-3898D09C7537}" destId="{04D09F60-2685-4B3B-97A8-C82D02FAD509}" srcOrd="1" destOrd="0" presId="urn:microsoft.com/office/officeart/2005/8/layout/list1"/>
    <dgm:cxn modelId="{5343BF98-8ACA-4B5D-938A-4A9DCF152B86}" type="presParOf" srcId="{9ED81059-3010-4E99-9247-99CFBAB841EE}" destId="{BAD2BB24-04F7-47F8-B13C-A1F1A4D18EC3}" srcOrd="13" destOrd="0" presId="urn:microsoft.com/office/officeart/2005/8/layout/list1"/>
    <dgm:cxn modelId="{34958322-2818-4EF9-B314-2826AB1DBCC6}" type="presParOf" srcId="{9ED81059-3010-4E99-9247-99CFBAB841EE}" destId="{B60E49CB-3176-47F9-902F-4ACC2D2D2599}" srcOrd="14" destOrd="0" presId="urn:microsoft.com/office/officeart/2005/8/layout/list1"/>
    <dgm:cxn modelId="{CC743C09-198A-4264-B0D0-F633DB73779A}" type="presParOf" srcId="{9ED81059-3010-4E99-9247-99CFBAB841EE}" destId="{382D0DE7-2D99-4806-BD19-DD04A955D8D0}" srcOrd="15" destOrd="0" presId="urn:microsoft.com/office/officeart/2005/8/layout/list1"/>
    <dgm:cxn modelId="{87AB6E05-33AC-4B11-9ED6-4A30CDE11E4E}" type="presParOf" srcId="{9ED81059-3010-4E99-9247-99CFBAB841EE}" destId="{4DF3F2A6-E3A9-4DC3-BACF-45CBD7545428}" srcOrd="16" destOrd="0" presId="urn:microsoft.com/office/officeart/2005/8/layout/list1"/>
    <dgm:cxn modelId="{43CC4EBF-18FE-41FD-A318-F1340D1965A9}" type="presParOf" srcId="{4DF3F2A6-E3A9-4DC3-BACF-45CBD7545428}" destId="{E7CDC595-1AD9-489B-BC26-16BA7285BAB3}" srcOrd="0" destOrd="0" presId="urn:microsoft.com/office/officeart/2005/8/layout/list1"/>
    <dgm:cxn modelId="{6ECA2EA8-E732-465B-9524-A89DF7E7EE7C}" type="presParOf" srcId="{4DF3F2A6-E3A9-4DC3-BACF-45CBD7545428}" destId="{648B5C20-BFFF-4AA0-AED1-6E6A3F4A0934}" srcOrd="1" destOrd="0" presId="urn:microsoft.com/office/officeart/2005/8/layout/list1"/>
    <dgm:cxn modelId="{B5FD3889-CAAE-4B43-9F09-4EBFEF0964E5}" type="presParOf" srcId="{9ED81059-3010-4E99-9247-99CFBAB841EE}" destId="{ACB6F05D-0F0A-41A7-BCF1-2410E26CE9E7}" srcOrd="17" destOrd="0" presId="urn:microsoft.com/office/officeart/2005/8/layout/list1"/>
    <dgm:cxn modelId="{5E1A77A1-7C29-44BB-BBE9-AC68F62421FC}" type="presParOf" srcId="{9ED81059-3010-4E99-9247-99CFBAB841EE}" destId="{4F63BA46-CAB1-48BC-9FE5-D348A3747977}"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43A5101-0226-462D-91C9-6CEB2D4EFBFC}" type="doc">
      <dgm:prSet loTypeId="urn:microsoft.com/office/officeart/2005/8/layout/radial4" loCatId="relationship" qsTypeId="urn:microsoft.com/office/officeart/2005/8/quickstyle/3d3" qsCatId="3D" csTypeId="urn:microsoft.com/office/officeart/2005/8/colors/accent1_2" csCatId="accent1" phldr="1"/>
      <dgm:spPr/>
      <dgm:t>
        <a:bodyPr/>
        <a:lstStyle/>
        <a:p>
          <a:endParaRPr lang="es-ES"/>
        </a:p>
      </dgm:t>
    </dgm:pt>
    <dgm:pt modelId="{0153D002-7E5F-435D-B0EC-897F80CC159E}">
      <dgm:prSet phldrT="[Texto]"/>
      <dgm:spPr>
        <a:solidFill>
          <a:srgbClr val="00B050"/>
        </a:solidFill>
      </dgm:spPr>
      <dgm:t>
        <a:bodyPr/>
        <a:lstStyle/>
        <a:p>
          <a:r>
            <a:rPr lang="es-ES" dirty="0"/>
            <a:t>CLASIFICACION</a:t>
          </a:r>
        </a:p>
      </dgm:t>
    </dgm:pt>
    <dgm:pt modelId="{8CB0CBBC-F418-4DC5-B7C8-4F8E1C451012}" type="parTrans" cxnId="{910181C0-922A-44E4-ADC5-422B0C1F80BD}">
      <dgm:prSet/>
      <dgm:spPr/>
      <dgm:t>
        <a:bodyPr/>
        <a:lstStyle/>
        <a:p>
          <a:endParaRPr lang="es-ES"/>
        </a:p>
      </dgm:t>
    </dgm:pt>
    <dgm:pt modelId="{FDBA4C41-A13B-4F92-BF56-7F5E756C6890}" type="sibTrans" cxnId="{910181C0-922A-44E4-ADC5-422B0C1F80BD}">
      <dgm:prSet/>
      <dgm:spPr/>
      <dgm:t>
        <a:bodyPr/>
        <a:lstStyle/>
        <a:p>
          <a:endParaRPr lang="es-ES"/>
        </a:p>
      </dgm:t>
    </dgm:pt>
    <dgm:pt modelId="{613D332C-F2A7-4C35-8BE3-15792B2DBFC6}">
      <dgm:prSet phldrT="[Texto]"/>
      <dgm:spPr/>
      <dgm:t>
        <a:bodyPr/>
        <a:lstStyle/>
        <a:p>
          <a:r>
            <a:rPr lang="es-ES" dirty="0"/>
            <a:t>TAXONOMIA</a:t>
          </a:r>
        </a:p>
      </dgm:t>
    </dgm:pt>
    <dgm:pt modelId="{67B8E965-6494-44FC-B306-EBF97CA734EF}" type="parTrans" cxnId="{7E34187D-7AE8-46BE-AB91-40C24ED9AC50}">
      <dgm:prSet/>
      <dgm:spPr/>
      <dgm:t>
        <a:bodyPr/>
        <a:lstStyle/>
        <a:p>
          <a:endParaRPr lang="es-ES"/>
        </a:p>
      </dgm:t>
    </dgm:pt>
    <dgm:pt modelId="{B7E23C81-85AD-4AE6-B5F6-B70043C3AB2E}" type="sibTrans" cxnId="{7E34187D-7AE8-46BE-AB91-40C24ED9AC50}">
      <dgm:prSet/>
      <dgm:spPr/>
      <dgm:t>
        <a:bodyPr/>
        <a:lstStyle/>
        <a:p>
          <a:endParaRPr lang="es-ES"/>
        </a:p>
      </dgm:t>
    </dgm:pt>
    <dgm:pt modelId="{885ABA3F-B5E2-4253-8968-9D22B8F77A02}">
      <dgm:prSet phldrT="[Texto]"/>
      <dgm:spPr/>
      <dgm:t>
        <a:bodyPr/>
        <a:lstStyle/>
        <a:p>
          <a:r>
            <a:rPr lang="es-ES" dirty="0"/>
            <a:t>ESPECIES</a:t>
          </a:r>
        </a:p>
      </dgm:t>
    </dgm:pt>
    <dgm:pt modelId="{A8266324-D2B0-4496-B0D4-81AE2C4C4C6A}" type="parTrans" cxnId="{B77CB2EC-E978-4125-BFDD-B5CE27D4F08F}">
      <dgm:prSet/>
      <dgm:spPr/>
      <dgm:t>
        <a:bodyPr/>
        <a:lstStyle/>
        <a:p>
          <a:endParaRPr lang="es-ES"/>
        </a:p>
      </dgm:t>
    </dgm:pt>
    <dgm:pt modelId="{31460331-93E5-4906-9651-D4B65F45348D}" type="sibTrans" cxnId="{B77CB2EC-E978-4125-BFDD-B5CE27D4F08F}">
      <dgm:prSet/>
      <dgm:spPr/>
      <dgm:t>
        <a:bodyPr/>
        <a:lstStyle/>
        <a:p>
          <a:endParaRPr lang="es-ES"/>
        </a:p>
      </dgm:t>
    </dgm:pt>
    <dgm:pt modelId="{8950A8B5-E630-49F3-9BF6-7B57328188F4}">
      <dgm:prSet phldrT="[Texto]"/>
      <dgm:spPr/>
      <dgm:t>
        <a:bodyPr/>
        <a:lstStyle/>
        <a:p>
          <a:r>
            <a:rPr lang="es-ES" dirty="0"/>
            <a:t>CATEGORIAS TAXONOMICAS</a:t>
          </a:r>
        </a:p>
      </dgm:t>
    </dgm:pt>
    <dgm:pt modelId="{F28C08D3-F777-455C-AD96-59DF681C9CF3}" type="parTrans" cxnId="{56F49C89-F93B-4988-A82B-5EDD89ABCBE5}">
      <dgm:prSet/>
      <dgm:spPr/>
      <dgm:t>
        <a:bodyPr/>
        <a:lstStyle/>
        <a:p>
          <a:endParaRPr lang="es-ES"/>
        </a:p>
      </dgm:t>
    </dgm:pt>
    <dgm:pt modelId="{02A7690E-0BF6-4AB6-866B-86E949BAB9CB}" type="sibTrans" cxnId="{56F49C89-F93B-4988-A82B-5EDD89ABCBE5}">
      <dgm:prSet/>
      <dgm:spPr/>
      <dgm:t>
        <a:bodyPr/>
        <a:lstStyle/>
        <a:p>
          <a:endParaRPr lang="es-ES"/>
        </a:p>
      </dgm:t>
    </dgm:pt>
    <dgm:pt modelId="{1A98B4E9-D9E9-4A85-A218-FDFBE5A45F19}">
      <dgm:prSet phldrT="[Texto]"/>
      <dgm:spPr/>
      <dgm:t>
        <a:bodyPr/>
        <a:lstStyle/>
        <a:p>
          <a:r>
            <a:rPr lang="es-ES" dirty="0"/>
            <a:t>FILOGENETICA</a:t>
          </a:r>
        </a:p>
      </dgm:t>
    </dgm:pt>
    <dgm:pt modelId="{C0EA80F2-C73D-499C-AE93-930E616158F5}" type="parTrans" cxnId="{39C3906C-5C19-461A-AB8A-6FB5E66E19DE}">
      <dgm:prSet/>
      <dgm:spPr/>
      <dgm:t>
        <a:bodyPr/>
        <a:lstStyle/>
        <a:p>
          <a:endParaRPr lang="es-ES"/>
        </a:p>
      </dgm:t>
    </dgm:pt>
    <dgm:pt modelId="{9F695A16-3CC6-4529-B55E-C525B4CA5591}" type="sibTrans" cxnId="{39C3906C-5C19-461A-AB8A-6FB5E66E19DE}">
      <dgm:prSet/>
      <dgm:spPr/>
      <dgm:t>
        <a:bodyPr/>
        <a:lstStyle/>
        <a:p>
          <a:endParaRPr lang="es-ES"/>
        </a:p>
      </dgm:t>
    </dgm:pt>
    <dgm:pt modelId="{56063B2E-F4A7-4D08-BB81-3C1C5F06D4BD}">
      <dgm:prSet phldrT="[Texto]"/>
      <dgm:spPr/>
      <dgm:t>
        <a:bodyPr/>
        <a:lstStyle/>
        <a:p>
          <a:r>
            <a:rPr lang="es-ES" dirty="0"/>
            <a:t>SISTEMATICA</a:t>
          </a:r>
        </a:p>
      </dgm:t>
    </dgm:pt>
    <dgm:pt modelId="{245481EB-6CC3-4BE3-A724-A5EC269CBA89}" type="parTrans" cxnId="{AB6F047F-1765-4550-9408-235F68D9161C}">
      <dgm:prSet/>
      <dgm:spPr/>
      <dgm:t>
        <a:bodyPr/>
        <a:lstStyle/>
        <a:p>
          <a:endParaRPr lang="es-ES"/>
        </a:p>
      </dgm:t>
    </dgm:pt>
    <dgm:pt modelId="{B8303671-B832-4C36-BE4C-E7F817893B47}" type="sibTrans" cxnId="{AB6F047F-1765-4550-9408-235F68D9161C}">
      <dgm:prSet/>
      <dgm:spPr/>
      <dgm:t>
        <a:bodyPr/>
        <a:lstStyle/>
        <a:p>
          <a:endParaRPr lang="es-ES"/>
        </a:p>
      </dgm:t>
    </dgm:pt>
    <dgm:pt modelId="{FB97745D-2DEA-4045-B4E3-07D9AEF67321}">
      <dgm:prSet phldrT="[Texto]"/>
      <dgm:spPr/>
      <dgm:t>
        <a:bodyPr/>
        <a:lstStyle/>
        <a:p>
          <a:r>
            <a:rPr lang="es-ES" dirty="0"/>
            <a:t>FILOGENIA</a:t>
          </a:r>
        </a:p>
      </dgm:t>
    </dgm:pt>
    <dgm:pt modelId="{1A4D8DB3-C713-4C82-9BBE-114F184F2B11}" type="parTrans" cxnId="{36C21BC1-17C6-4BBD-BA10-0E6B5740B68C}">
      <dgm:prSet/>
      <dgm:spPr/>
      <dgm:t>
        <a:bodyPr/>
        <a:lstStyle/>
        <a:p>
          <a:endParaRPr lang="es-ES"/>
        </a:p>
      </dgm:t>
    </dgm:pt>
    <dgm:pt modelId="{AA1C7252-6E11-41CC-9A42-439CA27641AB}" type="sibTrans" cxnId="{36C21BC1-17C6-4BBD-BA10-0E6B5740B68C}">
      <dgm:prSet/>
      <dgm:spPr/>
      <dgm:t>
        <a:bodyPr/>
        <a:lstStyle/>
        <a:p>
          <a:endParaRPr lang="es-ES"/>
        </a:p>
      </dgm:t>
    </dgm:pt>
    <dgm:pt modelId="{FF6CD244-F6D8-4410-96D6-DFAC1C13D311}" type="pres">
      <dgm:prSet presAssocID="{443A5101-0226-462D-91C9-6CEB2D4EFBFC}" presName="cycle" presStyleCnt="0">
        <dgm:presLayoutVars>
          <dgm:chMax val="1"/>
          <dgm:dir/>
          <dgm:animLvl val="ctr"/>
          <dgm:resizeHandles val="exact"/>
        </dgm:presLayoutVars>
      </dgm:prSet>
      <dgm:spPr/>
    </dgm:pt>
    <dgm:pt modelId="{B5C7C7CF-4484-4C4D-BC54-828D9E37F6DC}" type="pres">
      <dgm:prSet presAssocID="{0153D002-7E5F-435D-B0EC-897F80CC159E}" presName="centerShape" presStyleLbl="node0" presStyleIdx="0" presStyleCnt="1"/>
      <dgm:spPr/>
    </dgm:pt>
    <dgm:pt modelId="{3E8F4CCE-B869-4983-BEDF-DE30CBB3FF63}" type="pres">
      <dgm:prSet presAssocID="{67B8E965-6494-44FC-B306-EBF97CA734EF}" presName="parTrans" presStyleLbl="bgSibTrans2D1" presStyleIdx="0" presStyleCnt="6"/>
      <dgm:spPr/>
    </dgm:pt>
    <dgm:pt modelId="{FBACDB37-BE14-4784-B829-9BE6CD603F7E}" type="pres">
      <dgm:prSet presAssocID="{613D332C-F2A7-4C35-8BE3-15792B2DBFC6}" presName="node" presStyleLbl="node1" presStyleIdx="0" presStyleCnt="6">
        <dgm:presLayoutVars>
          <dgm:bulletEnabled val="1"/>
        </dgm:presLayoutVars>
      </dgm:prSet>
      <dgm:spPr/>
    </dgm:pt>
    <dgm:pt modelId="{52B3488A-49DE-40DE-AEA6-4C29925206E6}" type="pres">
      <dgm:prSet presAssocID="{A8266324-D2B0-4496-B0D4-81AE2C4C4C6A}" presName="parTrans" presStyleLbl="bgSibTrans2D1" presStyleIdx="1" presStyleCnt="6"/>
      <dgm:spPr/>
    </dgm:pt>
    <dgm:pt modelId="{AA79AC92-B444-4034-B092-0EE7CE86ED49}" type="pres">
      <dgm:prSet presAssocID="{885ABA3F-B5E2-4253-8968-9D22B8F77A02}" presName="node" presStyleLbl="node1" presStyleIdx="1" presStyleCnt="6">
        <dgm:presLayoutVars>
          <dgm:bulletEnabled val="1"/>
        </dgm:presLayoutVars>
      </dgm:prSet>
      <dgm:spPr/>
    </dgm:pt>
    <dgm:pt modelId="{0B6C62E7-3A5A-43A8-8A90-3D3EC95AF667}" type="pres">
      <dgm:prSet presAssocID="{F28C08D3-F777-455C-AD96-59DF681C9CF3}" presName="parTrans" presStyleLbl="bgSibTrans2D1" presStyleIdx="2" presStyleCnt="6"/>
      <dgm:spPr/>
    </dgm:pt>
    <dgm:pt modelId="{12BA42FE-5288-43E9-978E-21436BDFB6C8}" type="pres">
      <dgm:prSet presAssocID="{8950A8B5-E630-49F3-9BF6-7B57328188F4}" presName="node" presStyleLbl="node1" presStyleIdx="2" presStyleCnt="6">
        <dgm:presLayoutVars>
          <dgm:bulletEnabled val="1"/>
        </dgm:presLayoutVars>
      </dgm:prSet>
      <dgm:spPr/>
    </dgm:pt>
    <dgm:pt modelId="{146D7AA1-CD22-4BCE-BB74-300C7F8CECC3}" type="pres">
      <dgm:prSet presAssocID="{C0EA80F2-C73D-499C-AE93-930E616158F5}" presName="parTrans" presStyleLbl="bgSibTrans2D1" presStyleIdx="3" presStyleCnt="6"/>
      <dgm:spPr/>
    </dgm:pt>
    <dgm:pt modelId="{414DB769-7ADD-4E1D-949C-F83F88A5F525}" type="pres">
      <dgm:prSet presAssocID="{1A98B4E9-D9E9-4A85-A218-FDFBE5A45F19}" presName="node" presStyleLbl="node1" presStyleIdx="3" presStyleCnt="6">
        <dgm:presLayoutVars>
          <dgm:bulletEnabled val="1"/>
        </dgm:presLayoutVars>
      </dgm:prSet>
      <dgm:spPr/>
    </dgm:pt>
    <dgm:pt modelId="{9E73D474-2B41-48AC-AD4C-239832E225DD}" type="pres">
      <dgm:prSet presAssocID="{245481EB-6CC3-4BE3-A724-A5EC269CBA89}" presName="parTrans" presStyleLbl="bgSibTrans2D1" presStyleIdx="4" presStyleCnt="6"/>
      <dgm:spPr/>
    </dgm:pt>
    <dgm:pt modelId="{95996F3D-407D-4981-96CB-50180521B249}" type="pres">
      <dgm:prSet presAssocID="{56063B2E-F4A7-4D08-BB81-3C1C5F06D4BD}" presName="node" presStyleLbl="node1" presStyleIdx="4" presStyleCnt="6">
        <dgm:presLayoutVars>
          <dgm:bulletEnabled val="1"/>
        </dgm:presLayoutVars>
      </dgm:prSet>
      <dgm:spPr/>
    </dgm:pt>
    <dgm:pt modelId="{2883DEBE-2ECB-4A5F-BA6B-251C0A8F3C48}" type="pres">
      <dgm:prSet presAssocID="{1A4D8DB3-C713-4C82-9BBE-114F184F2B11}" presName="parTrans" presStyleLbl="bgSibTrans2D1" presStyleIdx="5" presStyleCnt="6"/>
      <dgm:spPr/>
    </dgm:pt>
    <dgm:pt modelId="{94CE5840-6F84-4F07-9BC2-4B22C81283FA}" type="pres">
      <dgm:prSet presAssocID="{FB97745D-2DEA-4045-B4E3-07D9AEF67321}" presName="node" presStyleLbl="node1" presStyleIdx="5" presStyleCnt="6">
        <dgm:presLayoutVars>
          <dgm:bulletEnabled val="1"/>
        </dgm:presLayoutVars>
      </dgm:prSet>
      <dgm:spPr/>
    </dgm:pt>
  </dgm:ptLst>
  <dgm:cxnLst>
    <dgm:cxn modelId="{E2687801-6D5B-4CD9-9A7B-22E00DDB6797}" type="presOf" srcId="{67B8E965-6494-44FC-B306-EBF97CA734EF}" destId="{3E8F4CCE-B869-4983-BEDF-DE30CBB3FF63}" srcOrd="0" destOrd="0" presId="urn:microsoft.com/office/officeart/2005/8/layout/radial4"/>
    <dgm:cxn modelId="{B9F46030-83EB-4B26-B65F-E36B02C8DC3C}" type="presOf" srcId="{FB97745D-2DEA-4045-B4E3-07D9AEF67321}" destId="{94CE5840-6F84-4F07-9BC2-4B22C81283FA}" srcOrd="0" destOrd="0" presId="urn:microsoft.com/office/officeart/2005/8/layout/radial4"/>
    <dgm:cxn modelId="{B9177A5D-87FA-4BC4-A709-72767DF516B6}" type="presOf" srcId="{56063B2E-F4A7-4D08-BB81-3C1C5F06D4BD}" destId="{95996F3D-407D-4981-96CB-50180521B249}" srcOrd="0" destOrd="0" presId="urn:microsoft.com/office/officeart/2005/8/layout/radial4"/>
    <dgm:cxn modelId="{41F81C64-743C-448B-98E3-98C82B88A747}" type="presOf" srcId="{245481EB-6CC3-4BE3-A724-A5EC269CBA89}" destId="{9E73D474-2B41-48AC-AD4C-239832E225DD}" srcOrd="0" destOrd="0" presId="urn:microsoft.com/office/officeart/2005/8/layout/radial4"/>
    <dgm:cxn modelId="{22F6A444-A633-4470-BEAE-25CBA2D32D37}" type="presOf" srcId="{0153D002-7E5F-435D-B0EC-897F80CC159E}" destId="{B5C7C7CF-4484-4C4D-BC54-828D9E37F6DC}" srcOrd="0" destOrd="0" presId="urn:microsoft.com/office/officeart/2005/8/layout/radial4"/>
    <dgm:cxn modelId="{39C3906C-5C19-461A-AB8A-6FB5E66E19DE}" srcId="{0153D002-7E5F-435D-B0EC-897F80CC159E}" destId="{1A98B4E9-D9E9-4A85-A218-FDFBE5A45F19}" srcOrd="3" destOrd="0" parTransId="{C0EA80F2-C73D-499C-AE93-930E616158F5}" sibTransId="{9F695A16-3CC6-4529-B55E-C525B4CA5591}"/>
    <dgm:cxn modelId="{FDD65157-4FFF-4B69-9106-2E2D7C96E26A}" type="presOf" srcId="{885ABA3F-B5E2-4253-8968-9D22B8F77A02}" destId="{AA79AC92-B444-4034-B092-0EE7CE86ED49}" srcOrd="0" destOrd="0" presId="urn:microsoft.com/office/officeart/2005/8/layout/radial4"/>
    <dgm:cxn modelId="{7E34187D-7AE8-46BE-AB91-40C24ED9AC50}" srcId="{0153D002-7E5F-435D-B0EC-897F80CC159E}" destId="{613D332C-F2A7-4C35-8BE3-15792B2DBFC6}" srcOrd="0" destOrd="0" parTransId="{67B8E965-6494-44FC-B306-EBF97CA734EF}" sibTransId="{B7E23C81-85AD-4AE6-B5F6-B70043C3AB2E}"/>
    <dgm:cxn modelId="{AB6F047F-1765-4550-9408-235F68D9161C}" srcId="{0153D002-7E5F-435D-B0EC-897F80CC159E}" destId="{56063B2E-F4A7-4D08-BB81-3C1C5F06D4BD}" srcOrd="4" destOrd="0" parTransId="{245481EB-6CC3-4BE3-A724-A5EC269CBA89}" sibTransId="{B8303671-B832-4C36-BE4C-E7F817893B47}"/>
    <dgm:cxn modelId="{13389287-A684-4381-BD69-490E01C52BFA}" type="presOf" srcId="{1A98B4E9-D9E9-4A85-A218-FDFBE5A45F19}" destId="{414DB769-7ADD-4E1D-949C-F83F88A5F525}" srcOrd="0" destOrd="0" presId="urn:microsoft.com/office/officeart/2005/8/layout/radial4"/>
    <dgm:cxn modelId="{56F49C89-F93B-4988-A82B-5EDD89ABCBE5}" srcId="{0153D002-7E5F-435D-B0EC-897F80CC159E}" destId="{8950A8B5-E630-49F3-9BF6-7B57328188F4}" srcOrd="2" destOrd="0" parTransId="{F28C08D3-F777-455C-AD96-59DF681C9CF3}" sibTransId="{02A7690E-0BF6-4AB6-866B-86E949BAB9CB}"/>
    <dgm:cxn modelId="{F8C1C69D-52A1-42D4-854B-D131D325339B}" type="presOf" srcId="{443A5101-0226-462D-91C9-6CEB2D4EFBFC}" destId="{FF6CD244-F6D8-4410-96D6-DFAC1C13D311}" srcOrd="0" destOrd="0" presId="urn:microsoft.com/office/officeart/2005/8/layout/radial4"/>
    <dgm:cxn modelId="{5DE385B2-A5CB-4884-9FE0-FF34C4116195}" type="presOf" srcId="{8950A8B5-E630-49F3-9BF6-7B57328188F4}" destId="{12BA42FE-5288-43E9-978E-21436BDFB6C8}" srcOrd="0" destOrd="0" presId="urn:microsoft.com/office/officeart/2005/8/layout/radial4"/>
    <dgm:cxn modelId="{E5E885B3-6602-4E2D-AD70-162537574118}" type="presOf" srcId="{C0EA80F2-C73D-499C-AE93-930E616158F5}" destId="{146D7AA1-CD22-4BCE-BB74-300C7F8CECC3}" srcOrd="0" destOrd="0" presId="urn:microsoft.com/office/officeart/2005/8/layout/radial4"/>
    <dgm:cxn modelId="{910181C0-922A-44E4-ADC5-422B0C1F80BD}" srcId="{443A5101-0226-462D-91C9-6CEB2D4EFBFC}" destId="{0153D002-7E5F-435D-B0EC-897F80CC159E}" srcOrd="0" destOrd="0" parTransId="{8CB0CBBC-F418-4DC5-B7C8-4F8E1C451012}" sibTransId="{FDBA4C41-A13B-4F92-BF56-7F5E756C6890}"/>
    <dgm:cxn modelId="{36C21BC1-17C6-4BBD-BA10-0E6B5740B68C}" srcId="{0153D002-7E5F-435D-B0EC-897F80CC159E}" destId="{FB97745D-2DEA-4045-B4E3-07D9AEF67321}" srcOrd="5" destOrd="0" parTransId="{1A4D8DB3-C713-4C82-9BBE-114F184F2B11}" sibTransId="{AA1C7252-6E11-41CC-9A42-439CA27641AB}"/>
    <dgm:cxn modelId="{FD9B2CC3-E811-49AC-A8B6-99028B8D2326}" type="presOf" srcId="{F28C08D3-F777-455C-AD96-59DF681C9CF3}" destId="{0B6C62E7-3A5A-43A8-8A90-3D3EC95AF667}" srcOrd="0" destOrd="0" presId="urn:microsoft.com/office/officeart/2005/8/layout/radial4"/>
    <dgm:cxn modelId="{11A15FCB-4D12-477A-A0A5-4ECC2B107FA9}" type="presOf" srcId="{613D332C-F2A7-4C35-8BE3-15792B2DBFC6}" destId="{FBACDB37-BE14-4784-B829-9BE6CD603F7E}" srcOrd="0" destOrd="0" presId="urn:microsoft.com/office/officeart/2005/8/layout/radial4"/>
    <dgm:cxn modelId="{A1588FE1-EAA8-484C-A0C9-39D59BA8A56A}" type="presOf" srcId="{1A4D8DB3-C713-4C82-9BBE-114F184F2B11}" destId="{2883DEBE-2ECB-4A5F-BA6B-251C0A8F3C48}" srcOrd="0" destOrd="0" presId="urn:microsoft.com/office/officeart/2005/8/layout/radial4"/>
    <dgm:cxn modelId="{B77CB2EC-E978-4125-BFDD-B5CE27D4F08F}" srcId="{0153D002-7E5F-435D-B0EC-897F80CC159E}" destId="{885ABA3F-B5E2-4253-8968-9D22B8F77A02}" srcOrd="1" destOrd="0" parTransId="{A8266324-D2B0-4496-B0D4-81AE2C4C4C6A}" sibTransId="{31460331-93E5-4906-9651-D4B65F45348D}"/>
    <dgm:cxn modelId="{24BCF6F3-DF2C-4C9D-9638-C563025FD634}" type="presOf" srcId="{A8266324-D2B0-4496-B0D4-81AE2C4C4C6A}" destId="{52B3488A-49DE-40DE-AEA6-4C29925206E6}" srcOrd="0" destOrd="0" presId="urn:microsoft.com/office/officeart/2005/8/layout/radial4"/>
    <dgm:cxn modelId="{EBE620DB-FF64-4A24-979B-36B44E53428B}" type="presParOf" srcId="{FF6CD244-F6D8-4410-96D6-DFAC1C13D311}" destId="{B5C7C7CF-4484-4C4D-BC54-828D9E37F6DC}" srcOrd="0" destOrd="0" presId="urn:microsoft.com/office/officeart/2005/8/layout/radial4"/>
    <dgm:cxn modelId="{C7A5AEF4-574B-4A7B-AD5C-4BD9D99B3144}" type="presParOf" srcId="{FF6CD244-F6D8-4410-96D6-DFAC1C13D311}" destId="{3E8F4CCE-B869-4983-BEDF-DE30CBB3FF63}" srcOrd="1" destOrd="0" presId="urn:microsoft.com/office/officeart/2005/8/layout/radial4"/>
    <dgm:cxn modelId="{90F2F73E-259E-4CC6-ACE8-69F11FF27932}" type="presParOf" srcId="{FF6CD244-F6D8-4410-96D6-DFAC1C13D311}" destId="{FBACDB37-BE14-4784-B829-9BE6CD603F7E}" srcOrd="2" destOrd="0" presId="urn:microsoft.com/office/officeart/2005/8/layout/radial4"/>
    <dgm:cxn modelId="{71D077CD-ED91-4B84-B6D8-3A45FAACE448}" type="presParOf" srcId="{FF6CD244-F6D8-4410-96D6-DFAC1C13D311}" destId="{52B3488A-49DE-40DE-AEA6-4C29925206E6}" srcOrd="3" destOrd="0" presId="urn:microsoft.com/office/officeart/2005/8/layout/radial4"/>
    <dgm:cxn modelId="{87CD30D6-92CE-4FB5-8803-FA146C0F8C01}" type="presParOf" srcId="{FF6CD244-F6D8-4410-96D6-DFAC1C13D311}" destId="{AA79AC92-B444-4034-B092-0EE7CE86ED49}" srcOrd="4" destOrd="0" presId="urn:microsoft.com/office/officeart/2005/8/layout/radial4"/>
    <dgm:cxn modelId="{D8807F45-C645-4D61-915B-95E3005F5788}" type="presParOf" srcId="{FF6CD244-F6D8-4410-96D6-DFAC1C13D311}" destId="{0B6C62E7-3A5A-43A8-8A90-3D3EC95AF667}" srcOrd="5" destOrd="0" presId="urn:microsoft.com/office/officeart/2005/8/layout/radial4"/>
    <dgm:cxn modelId="{0FDE5ED7-1762-476D-A800-2500BEE5F410}" type="presParOf" srcId="{FF6CD244-F6D8-4410-96D6-DFAC1C13D311}" destId="{12BA42FE-5288-43E9-978E-21436BDFB6C8}" srcOrd="6" destOrd="0" presId="urn:microsoft.com/office/officeart/2005/8/layout/radial4"/>
    <dgm:cxn modelId="{1E42B03D-4801-4F30-A590-8F1CE60759CB}" type="presParOf" srcId="{FF6CD244-F6D8-4410-96D6-DFAC1C13D311}" destId="{146D7AA1-CD22-4BCE-BB74-300C7F8CECC3}" srcOrd="7" destOrd="0" presId="urn:microsoft.com/office/officeart/2005/8/layout/radial4"/>
    <dgm:cxn modelId="{92897B40-E926-4789-8881-80DB3327CD9C}" type="presParOf" srcId="{FF6CD244-F6D8-4410-96D6-DFAC1C13D311}" destId="{414DB769-7ADD-4E1D-949C-F83F88A5F525}" srcOrd="8" destOrd="0" presId="urn:microsoft.com/office/officeart/2005/8/layout/radial4"/>
    <dgm:cxn modelId="{187D32C6-0E88-4BFD-B551-64B9B697F912}" type="presParOf" srcId="{FF6CD244-F6D8-4410-96D6-DFAC1C13D311}" destId="{9E73D474-2B41-48AC-AD4C-239832E225DD}" srcOrd="9" destOrd="0" presId="urn:microsoft.com/office/officeart/2005/8/layout/radial4"/>
    <dgm:cxn modelId="{02BDFFBF-B1C4-4580-AC2C-FB286BF869BD}" type="presParOf" srcId="{FF6CD244-F6D8-4410-96D6-DFAC1C13D311}" destId="{95996F3D-407D-4981-96CB-50180521B249}" srcOrd="10" destOrd="0" presId="urn:microsoft.com/office/officeart/2005/8/layout/radial4"/>
    <dgm:cxn modelId="{C0A316E5-B12B-4FBD-9F0E-A5963881796A}" type="presParOf" srcId="{FF6CD244-F6D8-4410-96D6-DFAC1C13D311}" destId="{2883DEBE-2ECB-4A5F-BA6B-251C0A8F3C48}" srcOrd="11" destOrd="0" presId="urn:microsoft.com/office/officeart/2005/8/layout/radial4"/>
    <dgm:cxn modelId="{E9D05007-3ED0-4F06-B8F0-E99A2407076C}" type="presParOf" srcId="{FF6CD244-F6D8-4410-96D6-DFAC1C13D311}" destId="{94CE5840-6F84-4F07-9BC2-4B22C81283FA}" srcOrd="12"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6E7FDFB-2AFC-4B1C-8CE7-4C7C5B420FF9}" type="doc">
      <dgm:prSet loTypeId="urn:microsoft.com/office/officeart/2005/8/layout/pyramid1" loCatId="pyramid" qsTypeId="urn:microsoft.com/office/officeart/2005/8/quickstyle/3d3" qsCatId="3D" csTypeId="urn:microsoft.com/office/officeart/2005/8/colors/accent1_2" csCatId="accent1" phldr="1"/>
      <dgm:spPr/>
    </dgm:pt>
    <dgm:pt modelId="{ADFB9D6D-D77B-4AD4-8A76-D238FA1BFAE5}">
      <dgm:prSet phldrT="[Texto]" custT="1"/>
      <dgm:spPr>
        <a:solidFill>
          <a:schemeClr val="accent5">
            <a:lumMod val="75000"/>
          </a:schemeClr>
        </a:solidFill>
      </dgm:spPr>
      <dgm:t>
        <a:bodyPr/>
        <a:lstStyle/>
        <a:p>
          <a:endParaRPr lang="es-ES" sz="1600" dirty="0"/>
        </a:p>
        <a:p>
          <a:endParaRPr lang="es-ES" sz="1600" dirty="0"/>
        </a:p>
        <a:p>
          <a:r>
            <a:rPr lang="es-ES" sz="1600" b="1" dirty="0"/>
            <a:t>CELULAS</a:t>
          </a:r>
        </a:p>
      </dgm:t>
    </dgm:pt>
    <dgm:pt modelId="{D058AC44-628D-4D26-8213-32B92EC9B3EE}" type="parTrans" cxnId="{818FBF33-6734-4EC4-B332-B1EF267D5351}">
      <dgm:prSet/>
      <dgm:spPr/>
      <dgm:t>
        <a:bodyPr/>
        <a:lstStyle/>
        <a:p>
          <a:endParaRPr lang="es-ES"/>
        </a:p>
      </dgm:t>
    </dgm:pt>
    <dgm:pt modelId="{F931A846-DA10-450C-A22A-A23F436E5600}" type="sibTrans" cxnId="{818FBF33-6734-4EC4-B332-B1EF267D5351}">
      <dgm:prSet/>
      <dgm:spPr/>
      <dgm:t>
        <a:bodyPr/>
        <a:lstStyle/>
        <a:p>
          <a:endParaRPr lang="es-ES"/>
        </a:p>
      </dgm:t>
    </dgm:pt>
    <dgm:pt modelId="{66600286-8520-4397-BBA4-7D8CD9ECE821}">
      <dgm:prSet phldrT="[Texto]" custT="1"/>
      <dgm:spPr>
        <a:solidFill>
          <a:schemeClr val="accent6">
            <a:lumMod val="20000"/>
            <a:lumOff val="80000"/>
          </a:schemeClr>
        </a:solidFill>
      </dgm:spPr>
      <dgm:t>
        <a:bodyPr/>
        <a:lstStyle/>
        <a:p>
          <a:endParaRPr lang="es-ES" sz="2500" dirty="0"/>
        </a:p>
        <a:p>
          <a:r>
            <a:rPr lang="es-ES" sz="2000" b="1" dirty="0"/>
            <a:t>TEJIDOS</a:t>
          </a:r>
        </a:p>
      </dgm:t>
    </dgm:pt>
    <dgm:pt modelId="{6A210748-83AC-4454-AF1E-0E8A807BEB53}" type="parTrans" cxnId="{840F735E-9CA5-495F-ADBB-E1C4F1147712}">
      <dgm:prSet/>
      <dgm:spPr/>
      <dgm:t>
        <a:bodyPr/>
        <a:lstStyle/>
        <a:p>
          <a:endParaRPr lang="es-ES"/>
        </a:p>
      </dgm:t>
    </dgm:pt>
    <dgm:pt modelId="{E9D9AE0A-4860-46E0-9F70-FCBA86B4DE1A}" type="sibTrans" cxnId="{840F735E-9CA5-495F-ADBB-E1C4F1147712}">
      <dgm:prSet/>
      <dgm:spPr/>
      <dgm:t>
        <a:bodyPr/>
        <a:lstStyle/>
        <a:p>
          <a:endParaRPr lang="es-ES"/>
        </a:p>
      </dgm:t>
    </dgm:pt>
    <dgm:pt modelId="{5BD81F00-1A35-4D21-969B-F05EB953C2E4}">
      <dgm:prSet phldrT="[Texto]" custT="1"/>
      <dgm:spPr>
        <a:solidFill>
          <a:schemeClr val="accent6">
            <a:lumMod val="60000"/>
            <a:lumOff val="40000"/>
          </a:schemeClr>
        </a:solidFill>
      </dgm:spPr>
      <dgm:t>
        <a:bodyPr/>
        <a:lstStyle/>
        <a:p>
          <a:endParaRPr lang="es-ES" sz="2500" dirty="0"/>
        </a:p>
        <a:p>
          <a:r>
            <a:rPr lang="es-ES" sz="2400" b="1" dirty="0"/>
            <a:t>ORGANOS</a:t>
          </a:r>
        </a:p>
      </dgm:t>
    </dgm:pt>
    <dgm:pt modelId="{81620B09-C884-4DB3-9F7B-8D997B17B43B}" type="parTrans" cxnId="{887A56D7-A4F0-4082-8117-ECCC14DC0CD7}">
      <dgm:prSet/>
      <dgm:spPr/>
      <dgm:t>
        <a:bodyPr/>
        <a:lstStyle/>
        <a:p>
          <a:endParaRPr lang="es-ES"/>
        </a:p>
      </dgm:t>
    </dgm:pt>
    <dgm:pt modelId="{558B6FEE-1F6D-4B68-AFF9-265E17059FCA}" type="sibTrans" cxnId="{887A56D7-A4F0-4082-8117-ECCC14DC0CD7}">
      <dgm:prSet/>
      <dgm:spPr/>
      <dgm:t>
        <a:bodyPr/>
        <a:lstStyle/>
        <a:p>
          <a:endParaRPr lang="es-ES"/>
        </a:p>
      </dgm:t>
    </dgm:pt>
    <dgm:pt modelId="{47270E76-4577-471A-9C44-B05484960D7B}">
      <dgm:prSet phldrT="[Texto]" custT="1"/>
      <dgm:spPr>
        <a:solidFill>
          <a:schemeClr val="tx2"/>
        </a:solidFill>
      </dgm:spPr>
      <dgm:t>
        <a:bodyPr/>
        <a:lstStyle/>
        <a:p>
          <a:endParaRPr lang="es-ES" sz="2500" dirty="0"/>
        </a:p>
        <a:p>
          <a:r>
            <a:rPr lang="es-ES" sz="3200" b="1" dirty="0"/>
            <a:t>SISTEMA</a:t>
          </a:r>
        </a:p>
      </dgm:t>
    </dgm:pt>
    <dgm:pt modelId="{5648320E-686A-4033-A2A1-D2C0223CD98F}" type="parTrans" cxnId="{8F63AEFB-5C3D-4D92-9B77-D7617BCF1E6C}">
      <dgm:prSet/>
      <dgm:spPr/>
      <dgm:t>
        <a:bodyPr/>
        <a:lstStyle/>
        <a:p>
          <a:endParaRPr lang="es-ES"/>
        </a:p>
      </dgm:t>
    </dgm:pt>
    <dgm:pt modelId="{13B81B90-44AB-4C38-B463-7F7B4C1235D3}" type="sibTrans" cxnId="{8F63AEFB-5C3D-4D92-9B77-D7617BCF1E6C}">
      <dgm:prSet/>
      <dgm:spPr/>
      <dgm:t>
        <a:bodyPr/>
        <a:lstStyle/>
        <a:p>
          <a:endParaRPr lang="es-ES"/>
        </a:p>
      </dgm:t>
    </dgm:pt>
    <dgm:pt modelId="{92778D1A-3CC1-413F-863E-E09A974F7E10}">
      <dgm:prSet phldrT="[Texto]" custT="1"/>
      <dgm:spPr>
        <a:solidFill>
          <a:srgbClr val="002060"/>
        </a:solidFill>
      </dgm:spPr>
      <dgm:t>
        <a:bodyPr/>
        <a:lstStyle/>
        <a:p>
          <a:endParaRPr lang="es-ES" sz="2500" dirty="0"/>
        </a:p>
        <a:p>
          <a:r>
            <a:rPr lang="es-ES" sz="3600" b="1" dirty="0"/>
            <a:t>ORGANISMOS</a:t>
          </a:r>
        </a:p>
      </dgm:t>
    </dgm:pt>
    <dgm:pt modelId="{60533232-7A69-4D58-896A-E22363BBC92C}" type="parTrans" cxnId="{F68DD897-532F-4B90-8F68-128AAD09258D}">
      <dgm:prSet/>
      <dgm:spPr/>
      <dgm:t>
        <a:bodyPr/>
        <a:lstStyle/>
        <a:p>
          <a:endParaRPr lang="es-ES"/>
        </a:p>
      </dgm:t>
    </dgm:pt>
    <dgm:pt modelId="{CA6B4061-5811-4983-849C-DF31AAF3E77D}" type="sibTrans" cxnId="{F68DD897-532F-4B90-8F68-128AAD09258D}">
      <dgm:prSet/>
      <dgm:spPr/>
      <dgm:t>
        <a:bodyPr/>
        <a:lstStyle/>
        <a:p>
          <a:endParaRPr lang="es-ES"/>
        </a:p>
      </dgm:t>
    </dgm:pt>
    <dgm:pt modelId="{8ACD0565-744F-48E3-8133-DA0E0C49C64F}" type="pres">
      <dgm:prSet presAssocID="{E6E7FDFB-2AFC-4B1C-8CE7-4C7C5B420FF9}" presName="Name0" presStyleCnt="0">
        <dgm:presLayoutVars>
          <dgm:dir/>
          <dgm:animLvl val="lvl"/>
          <dgm:resizeHandles val="exact"/>
        </dgm:presLayoutVars>
      </dgm:prSet>
      <dgm:spPr/>
    </dgm:pt>
    <dgm:pt modelId="{3E4D9303-1208-486B-9E2E-25EECAB7FC35}" type="pres">
      <dgm:prSet presAssocID="{ADFB9D6D-D77B-4AD4-8A76-D238FA1BFAE5}" presName="Name8" presStyleCnt="0"/>
      <dgm:spPr/>
    </dgm:pt>
    <dgm:pt modelId="{A06FCDBB-28D2-4962-AAE4-E25A34285E6F}" type="pres">
      <dgm:prSet presAssocID="{ADFB9D6D-D77B-4AD4-8A76-D238FA1BFAE5}" presName="level" presStyleLbl="node1" presStyleIdx="0" presStyleCnt="5">
        <dgm:presLayoutVars>
          <dgm:chMax val="1"/>
          <dgm:bulletEnabled val="1"/>
        </dgm:presLayoutVars>
      </dgm:prSet>
      <dgm:spPr/>
    </dgm:pt>
    <dgm:pt modelId="{E35E9150-D8D9-47BF-ABD1-AA2B0CDF6AC3}" type="pres">
      <dgm:prSet presAssocID="{ADFB9D6D-D77B-4AD4-8A76-D238FA1BFAE5}" presName="levelTx" presStyleLbl="revTx" presStyleIdx="0" presStyleCnt="0">
        <dgm:presLayoutVars>
          <dgm:chMax val="1"/>
          <dgm:bulletEnabled val="1"/>
        </dgm:presLayoutVars>
      </dgm:prSet>
      <dgm:spPr/>
    </dgm:pt>
    <dgm:pt modelId="{F1BE1288-7A39-4497-907E-38248F99EA06}" type="pres">
      <dgm:prSet presAssocID="{66600286-8520-4397-BBA4-7D8CD9ECE821}" presName="Name8" presStyleCnt="0"/>
      <dgm:spPr/>
    </dgm:pt>
    <dgm:pt modelId="{3FFB0FB5-BC98-4C53-8242-280DDC8F5BF5}" type="pres">
      <dgm:prSet presAssocID="{66600286-8520-4397-BBA4-7D8CD9ECE821}" presName="level" presStyleLbl="node1" presStyleIdx="1" presStyleCnt="5">
        <dgm:presLayoutVars>
          <dgm:chMax val="1"/>
          <dgm:bulletEnabled val="1"/>
        </dgm:presLayoutVars>
      </dgm:prSet>
      <dgm:spPr/>
    </dgm:pt>
    <dgm:pt modelId="{9E1C8FB8-2A5A-4980-B688-9E62BE3B62F2}" type="pres">
      <dgm:prSet presAssocID="{66600286-8520-4397-BBA4-7D8CD9ECE821}" presName="levelTx" presStyleLbl="revTx" presStyleIdx="0" presStyleCnt="0">
        <dgm:presLayoutVars>
          <dgm:chMax val="1"/>
          <dgm:bulletEnabled val="1"/>
        </dgm:presLayoutVars>
      </dgm:prSet>
      <dgm:spPr/>
    </dgm:pt>
    <dgm:pt modelId="{0B45FF59-27C2-49CE-BCE9-3067BB77DD63}" type="pres">
      <dgm:prSet presAssocID="{5BD81F00-1A35-4D21-969B-F05EB953C2E4}" presName="Name8" presStyleCnt="0"/>
      <dgm:spPr/>
    </dgm:pt>
    <dgm:pt modelId="{25B36153-21C0-4E9B-ADF7-C4D8E8B1D17D}" type="pres">
      <dgm:prSet presAssocID="{5BD81F00-1A35-4D21-969B-F05EB953C2E4}" presName="level" presStyleLbl="node1" presStyleIdx="2" presStyleCnt="5">
        <dgm:presLayoutVars>
          <dgm:chMax val="1"/>
          <dgm:bulletEnabled val="1"/>
        </dgm:presLayoutVars>
      </dgm:prSet>
      <dgm:spPr/>
    </dgm:pt>
    <dgm:pt modelId="{DE33E795-AE26-41AD-93D4-A980B759A05E}" type="pres">
      <dgm:prSet presAssocID="{5BD81F00-1A35-4D21-969B-F05EB953C2E4}" presName="levelTx" presStyleLbl="revTx" presStyleIdx="0" presStyleCnt="0">
        <dgm:presLayoutVars>
          <dgm:chMax val="1"/>
          <dgm:bulletEnabled val="1"/>
        </dgm:presLayoutVars>
      </dgm:prSet>
      <dgm:spPr/>
    </dgm:pt>
    <dgm:pt modelId="{CAEE1EEE-D684-4E49-BF0E-07A4071E2976}" type="pres">
      <dgm:prSet presAssocID="{47270E76-4577-471A-9C44-B05484960D7B}" presName="Name8" presStyleCnt="0"/>
      <dgm:spPr/>
    </dgm:pt>
    <dgm:pt modelId="{AAA761FA-5B88-4E19-8E89-AF587DD9C4A1}" type="pres">
      <dgm:prSet presAssocID="{47270E76-4577-471A-9C44-B05484960D7B}" presName="level" presStyleLbl="node1" presStyleIdx="3" presStyleCnt="5">
        <dgm:presLayoutVars>
          <dgm:chMax val="1"/>
          <dgm:bulletEnabled val="1"/>
        </dgm:presLayoutVars>
      </dgm:prSet>
      <dgm:spPr/>
    </dgm:pt>
    <dgm:pt modelId="{2FC5F5C5-CF05-4C40-BC0E-5B44AF40D201}" type="pres">
      <dgm:prSet presAssocID="{47270E76-4577-471A-9C44-B05484960D7B}" presName="levelTx" presStyleLbl="revTx" presStyleIdx="0" presStyleCnt="0">
        <dgm:presLayoutVars>
          <dgm:chMax val="1"/>
          <dgm:bulletEnabled val="1"/>
        </dgm:presLayoutVars>
      </dgm:prSet>
      <dgm:spPr/>
    </dgm:pt>
    <dgm:pt modelId="{8B397E05-06A1-4D86-ACF1-66EAF7F51A64}" type="pres">
      <dgm:prSet presAssocID="{92778D1A-3CC1-413F-863E-E09A974F7E10}" presName="Name8" presStyleCnt="0"/>
      <dgm:spPr/>
    </dgm:pt>
    <dgm:pt modelId="{4223064F-7DE4-4B70-BE12-B07DEBFC06D0}" type="pres">
      <dgm:prSet presAssocID="{92778D1A-3CC1-413F-863E-E09A974F7E10}" presName="level" presStyleLbl="node1" presStyleIdx="4" presStyleCnt="5">
        <dgm:presLayoutVars>
          <dgm:chMax val="1"/>
          <dgm:bulletEnabled val="1"/>
        </dgm:presLayoutVars>
      </dgm:prSet>
      <dgm:spPr/>
    </dgm:pt>
    <dgm:pt modelId="{0E0644DF-A1ED-4286-BAD0-3870A55F43F4}" type="pres">
      <dgm:prSet presAssocID="{92778D1A-3CC1-413F-863E-E09A974F7E10}" presName="levelTx" presStyleLbl="revTx" presStyleIdx="0" presStyleCnt="0">
        <dgm:presLayoutVars>
          <dgm:chMax val="1"/>
          <dgm:bulletEnabled val="1"/>
        </dgm:presLayoutVars>
      </dgm:prSet>
      <dgm:spPr/>
    </dgm:pt>
  </dgm:ptLst>
  <dgm:cxnLst>
    <dgm:cxn modelId="{1505D704-92A1-4CE4-B7DA-EDE9CCB5469C}" type="presOf" srcId="{E6E7FDFB-2AFC-4B1C-8CE7-4C7C5B420FF9}" destId="{8ACD0565-744F-48E3-8133-DA0E0C49C64F}" srcOrd="0" destOrd="0" presId="urn:microsoft.com/office/officeart/2005/8/layout/pyramid1"/>
    <dgm:cxn modelId="{818FBF33-6734-4EC4-B332-B1EF267D5351}" srcId="{E6E7FDFB-2AFC-4B1C-8CE7-4C7C5B420FF9}" destId="{ADFB9D6D-D77B-4AD4-8A76-D238FA1BFAE5}" srcOrd="0" destOrd="0" parTransId="{D058AC44-628D-4D26-8213-32B92EC9B3EE}" sibTransId="{F931A846-DA10-450C-A22A-A23F436E5600}"/>
    <dgm:cxn modelId="{FFDDF23E-9FF1-4CF5-A95C-08FE445A6AE4}" type="presOf" srcId="{5BD81F00-1A35-4D21-969B-F05EB953C2E4}" destId="{DE33E795-AE26-41AD-93D4-A980B759A05E}" srcOrd="1" destOrd="0" presId="urn:microsoft.com/office/officeart/2005/8/layout/pyramid1"/>
    <dgm:cxn modelId="{840F735E-9CA5-495F-ADBB-E1C4F1147712}" srcId="{E6E7FDFB-2AFC-4B1C-8CE7-4C7C5B420FF9}" destId="{66600286-8520-4397-BBA4-7D8CD9ECE821}" srcOrd="1" destOrd="0" parTransId="{6A210748-83AC-4454-AF1E-0E8A807BEB53}" sibTransId="{E9D9AE0A-4860-46E0-9F70-FCBA86B4DE1A}"/>
    <dgm:cxn modelId="{18630743-57EB-4C82-91C0-92A13518AE03}" type="presOf" srcId="{ADFB9D6D-D77B-4AD4-8A76-D238FA1BFAE5}" destId="{A06FCDBB-28D2-4962-AAE4-E25A34285E6F}" srcOrd="0" destOrd="0" presId="urn:microsoft.com/office/officeart/2005/8/layout/pyramid1"/>
    <dgm:cxn modelId="{32E8EA45-7F43-4802-BE6B-23431A4EEA19}" type="presOf" srcId="{47270E76-4577-471A-9C44-B05484960D7B}" destId="{2FC5F5C5-CF05-4C40-BC0E-5B44AF40D201}" srcOrd="1" destOrd="0" presId="urn:microsoft.com/office/officeart/2005/8/layout/pyramid1"/>
    <dgm:cxn modelId="{CAF7A34C-36A7-4B3A-8DE1-738D5950B48E}" type="presOf" srcId="{92778D1A-3CC1-413F-863E-E09A974F7E10}" destId="{4223064F-7DE4-4B70-BE12-B07DEBFC06D0}" srcOrd="0" destOrd="0" presId="urn:microsoft.com/office/officeart/2005/8/layout/pyramid1"/>
    <dgm:cxn modelId="{803CEE78-CB8F-4A6A-A239-89E6D2620049}" type="presOf" srcId="{5BD81F00-1A35-4D21-969B-F05EB953C2E4}" destId="{25B36153-21C0-4E9B-ADF7-C4D8E8B1D17D}" srcOrd="0" destOrd="0" presId="urn:microsoft.com/office/officeart/2005/8/layout/pyramid1"/>
    <dgm:cxn modelId="{4F475A8E-EAA3-43B1-A9B9-7CBC6C474E3E}" type="presOf" srcId="{66600286-8520-4397-BBA4-7D8CD9ECE821}" destId="{3FFB0FB5-BC98-4C53-8242-280DDC8F5BF5}" srcOrd="0" destOrd="0" presId="urn:microsoft.com/office/officeart/2005/8/layout/pyramid1"/>
    <dgm:cxn modelId="{F68DD897-532F-4B90-8F68-128AAD09258D}" srcId="{E6E7FDFB-2AFC-4B1C-8CE7-4C7C5B420FF9}" destId="{92778D1A-3CC1-413F-863E-E09A974F7E10}" srcOrd="4" destOrd="0" parTransId="{60533232-7A69-4D58-896A-E22363BBC92C}" sibTransId="{CA6B4061-5811-4983-849C-DF31AAF3E77D}"/>
    <dgm:cxn modelId="{F5396299-D6D5-4E8E-BC88-FE6D8274869D}" type="presOf" srcId="{ADFB9D6D-D77B-4AD4-8A76-D238FA1BFAE5}" destId="{E35E9150-D8D9-47BF-ABD1-AA2B0CDF6AC3}" srcOrd="1" destOrd="0" presId="urn:microsoft.com/office/officeart/2005/8/layout/pyramid1"/>
    <dgm:cxn modelId="{90A3C3D6-2EF1-4268-B9F6-06606CDC5C92}" type="presOf" srcId="{92778D1A-3CC1-413F-863E-E09A974F7E10}" destId="{0E0644DF-A1ED-4286-BAD0-3870A55F43F4}" srcOrd="1" destOrd="0" presId="urn:microsoft.com/office/officeart/2005/8/layout/pyramid1"/>
    <dgm:cxn modelId="{887A56D7-A4F0-4082-8117-ECCC14DC0CD7}" srcId="{E6E7FDFB-2AFC-4B1C-8CE7-4C7C5B420FF9}" destId="{5BD81F00-1A35-4D21-969B-F05EB953C2E4}" srcOrd="2" destOrd="0" parTransId="{81620B09-C884-4DB3-9F7B-8D997B17B43B}" sibTransId="{558B6FEE-1F6D-4B68-AFF9-265E17059FCA}"/>
    <dgm:cxn modelId="{D826F8DC-041D-471B-A2D3-AA3FBB83AE65}" type="presOf" srcId="{47270E76-4577-471A-9C44-B05484960D7B}" destId="{AAA761FA-5B88-4E19-8E89-AF587DD9C4A1}" srcOrd="0" destOrd="0" presId="urn:microsoft.com/office/officeart/2005/8/layout/pyramid1"/>
    <dgm:cxn modelId="{530B01ED-CEEA-4974-AD1C-79F3D6EA0499}" type="presOf" srcId="{66600286-8520-4397-BBA4-7D8CD9ECE821}" destId="{9E1C8FB8-2A5A-4980-B688-9E62BE3B62F2}" srcOrd="1" destOrd="0" presId="urn:microsoft.com/office/officeart/2005/8/layout/pyramid1"/>
    <dgm:cxn modelId="{8F63AEFB-5C3D-4D92-9B77-D7617BCF1E6C}" srcId="{E6E7FDFB-2AFC-4B1C-8CE7-4C7C5B420FF9}" destId="{47270E76-4577-471A-9C44-B05484960D7B}" srcOrd="3" destOrd="0" parTransId="{5648320E-686A-4033-A2A1-D2C0223CD98F}" sibTransId="{13B81B90-44AB-4C38-B463-7F7B4C1235D3}"/>
    <dgm:cxn modelId="{03FCC60A-664B-4CF5-84C1-31CECD6E338A}" type="presParOf" srcId="{8ACD0565-744F-48E3-8133-DA0E0C49C64F}" destId="{3E4D9303-1208-486B-9E2E-25EECAB7FC35}" srcOrd="0" destOrd="0" presId="urn:microsoft.com/office/officeart/2005/8/layout/pyramid1"/>
    <dgm:cxn modelId="{33CC323B-DD77-4AB7-8BAE-F63798047BB1}" type="presParOf" srcId="{3E4D9303-1208-486B-9E2E-25EECAB7FC35}" destId="{A06FCDBB-28D2-4962-AAE4-E25A34285E6F}" srcOrd="0" destOrd="0" presId="urn:microsoft.com/office/officeart/2005/8/layout/pyramid1"/>
    <dgm:cxn modelId="{180278F7-EB27-4C13-ACD6-7306854397EB}" type="presParOf" srcId="{3E4D9303-1208-486B-9E2E-25EECAB7FC35}" destId="{E35E9150-D8D9-47BF-ABD1-AA2B0CDF6AC3}" srcOrd="1" destOrd="0" presId="urn:microsoft.com/office/officeart/2005/8/layout/pyramid1"/>
    <dgm:cxn modelId="{B8F5960C-E059-4CAB-AEF5-808B53E066BA}" type="presParOf" srcId="{8ACD0565-744F-48E3-8133-DA0E0C49C64F}" destId="{F1BE1288-7A39-4497-907E-38248F99EA06}" srcOrd="1" destOrd="0" presId="urn:microsoft.com/office/officeart/2005/8/layout/pyramid1"/>
    <dgm:cxn modelId="{E3A38B0E-368A-4AFA-A06A-4C17ACE31815}" type="presParOf" srcId="{F1BE1288-7A39-4497-907E-38248F99EA06}" destId="{3FFB0FB5-BC98-4C53-8242-280DDC8F5BF5}" srcOrd="0" destOrd="0" presId="urn:microsoft.com/office/officeart/2005/8/layout/pyramid1"/>
    <dgm:cxn modelId="{17B93491-40C8-47A0-A19B-F93A8D05090B}" type="presParOf" srcId="{F1BE1288-7A39-4497-907E-38248F99EA06}" destId="{9E1C8FB8-2A5A-4980-B688-9E62BE3B62F2}" srcOrd="1" destOrd="0" presId="urn:microsoft.com/office/officeart/2005/8/layout/pyramid1"/>
    <dgm:cxn modelId="{FA444246-C8D1-45E5-98FE-5EE181DE05FC}" type="presParOf" srcId="{8ACD0565-744F-48E3-8133-DA0E0C49C64F}" destId="{0B45FF59-27C2-49CE-BCE9-3067BB77DD63}" srcOrd="2" destOrd="0" presId="urn:microsoft.com/office/officeart/2005/8/layout/pyramid1"/>
    <dgm:cxn modelId="{9269F86E-E45D-46DA-89BE-4FACB125FC80}" type="presParOf" srcId="{0B45FF59-27C2-49CE-BCE9-3067BB77DD63}" destId="{25B36153-21C0-4E9B-ADF7-C4D8E8B1D17D}" srcOrd="0" destOrd="0" presId="urn:microsoft.com/office/officeart/2005/8/layout/pyramid1"/>
    <dgm:cxn modelId="{B2CBE07E-3DC6-4942-950A-C75905B1573A}" type="presParOf" srcId="{0B45FF59-27C2-49CE-BCE9-3067BB77DD63}" destId="{DE33E795-AE26-41AD-93D4-A980B759A05E}" srcOrd="1" destOrd="0" presId="urn:microsoft.com/office/officeart/2005/8/layout/pyramid1"/>
    <dgm:cxn modelId="{C8DAEE62-7F74-40EB-A4D4-6A61692379C6}" type="presParOf" srcId="{8ACD0565-744F-48E3-8133-DA0E0C49C64F}" destId="{CAEE1EEE-D684-4E49-BF0E-07A4071E2976}" srcOrd="3" destOrd="0" presId="urn:microsoft.com/office/officeart/2005/8/layout/pyramid1"/>
    <dgm:cxn modelId="{09B76767-D935-4625-8570-4E28299A61E4}" type="presParOf" srcId="{CAEE1EEE-D684-4E49-BF0E-07A4071E2976}" destId="{AAA761FA-5B88-4E19-8E89-AF587DD9C4A1}" srcOrd="0" destOrd="0" presId="urn:microsoft.com/office/officeart/2005/8/layout/pyramid1"/>
    <dgm:cxn modelId="{59488D5D-2699-4A69-96EC-AE29EB62912F}" type="presParOf" srcId="{CAEE1EEE-D684-4E49-BF0E-07A4071E2976}" destId="{2FC5F5C5-CF05-4C40-BC0E-5B44AF40D201}" srcOrd="1" destOrd="0" presId="urn:microsoft.com/office/officeart/2005/8/layout/pyramid1"/>
    <dgm:cxn modelId="{F179A881-F1D0-4991-8A01-14078BE2F6AD}" type="presParOf" srcId="{8ACD0565-744F-48E3-8133-DA0E0C49C64F}" destId="{8B397E05-06A1-4D86-ACF1-66EAF7F51A64}" srcOrd="4" destOrd="0" presId="urn:microsoft.com/office/officeart/2005/8/layout/pyramid1"/>
    <dgm:cxn modelId="{A27B91D8-2413-481C-8169-1483CB0B7EA0}" type="presParOf" srcId="{8B397E05-06A1-4D86-ACF1-66EAF7F51A64}" destId="{4223064F-7DE4-4B70-BE12-B07DEBFC06D0}" srcOrd="0" destOrd="0" presId="urn:microsoft.com/office/officeart/2005/8/layout/pyramid1"/>
    <dgm:cxn modelId="{3C594622-BFF1-43A8-B3DB-9254DEA74D56}" type="presParOf" srcId="{8B397E05-06A1-4D86-ACF1-66EAF7F51A64}" destId="{0E0644DF-A1ED-4286-BAD0-3870A55F43F4}" srcOrd="1" destOrd="0" presId="urn:microsoft.com/office/officeart/2005/8/layout/pyramid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E50447D-2EE1-4B79-95AC-156FA90D3B18}" type="doc">
      <dgm:prSet loTypeId="urn:microsoft.com/office/officeart/2008/layout/HorizontalMultiLevelHierarchy" loCatId="hierarchy" qsTypeId="urn:microsoft.com/office/officeart/2005/8/quickstyle/3d1" qsCatId="3D" csTypeId="urn:microsoft.com/office/officeart/2005/8/colors/accent1_4" csCatId="accent1" phldr="1"/>
      <dgm:spPr/>
      <dgm:t>
        <a:bodyPr/>
        <a:lstStyle/>
        <a:p>
          <a:endParaRPr lang="es-PE"/>
        </a:p>
      </dgm:t>
    </dgm:pt>
    <dgm:pt modelId="{E41FAE1A-E011-42AE-8379-D1023E911A32}">
      <dgm:prSet phldrT="[Texto]" custT="1"/>
      <dgm:spPr/>
      <dgm:t>
        <a:bodyPr/>
        <a:lstStyle/>
        <a:p>
          <a:r>
            <a:rPr lang="es-ES" sz="2000" b="1" dirty="0">
              <a:solidFill>
                <a:schemeClr val="tx1"/>
              </a:solidFill>
            </a:rPr>
            <a:t>PRINCIPIOS DE HERENCIA Y VARIABILIDAD GENETICA</a:t>
          </a:r>
          <a:endParaRPr lang="es-PE" sz="2000" b="1" dirty="0">
            <a:solidFill>
              <a:schemeClr val="tx1"/>
            </a:solidFill>
          </a:endParaRPr>
        </a:p>
      </dgm:t>
    </dgm:pt>
    <dgm:pt modelId="{06D2EB73-C92E-43E0-854E-0C4647C48546}" type="parTrans" cxnId="{D3975E82-E521-49B3-8857-3528C6CFE299}">
      <dgm:prSet/>
      <dgm:spPr/>
      <dgm:t>
        <a:bodyPr/>
        <a:lstStyle/>
        <a:p>
          <a:endParaRPr lang="es-PE" b="1">
            <a:solidFill>
              <a:schemeClr val="tx1"/>
            </a:solidFill>
          </a:endParaRPr>
        </a:p>
      </dgm:t>
    </dgm:pt>
    <dgm:pt modelId="{07F6B111-86FC-4BD4-B34D-ACFAE595D7A7}" type="sibTrans" cxnId="{D3975E82-E521-49B3-8857-3528C6CFE299}">
      <dgm:prSet/>
      <dgm:spPr/>
      <dgm:t>
        <a:bodyPr/>
        <a:lstStyle/>
        <a:p>
          <a:endParaRPr lang="es-PE" b="1">
            <a:solidFill>
              <a:schemeClr val="tx1"/>
            </a:solidFill>
          </a:endParaRPr>
        </a:p>
      </dgm:t>
    </dgm:pt>
    <dgm:pt modelId="{5769ED54-72F1-4676-8C22-E3F82774EB3F}">
      <dgm:prSet phldrT="[Texto]" custT="1"/>
      <dgm:spPr/>
      <dgm:t>
        <a:bodyPr/>
        <a:lstStyle/>
        <a:p>
          <a:r>
            <a:rPr lang="es-ES" sz="2000" b="1" dirty="0">
              <a:solidFill>
                <a:schemeClr val="tx1"/>
              </a:solidFill>
            </a:rPr>
            <a:t>LEYES DE MENDEL</a:t>
          </a:r>
          <a:endParaRPr lang="es-PE" sz="2000" b="1" dirty="0">
            <a:solidFill>
              <a:schemeClr val="tx1"/>
            </a:solidFill>
          </a:endParaRPr>
        </a:p>
      </dgm:t>
    </dgm:pt>
    <dgm:pt modelId="{F11520AD-B9FF-41B3-8E63-A1A94EC55362}" type="parTrans" cxnId="{D3530742-9A82-4C78-BCAB-068B9A4D0047}">
      <dgm:prSet/>
      <dgm:spPr/>
      <dgm:t>
        <a:bodyPr/>
        <a:lstStyle/>
        <a:p>
          <a:endParaRPr lang="es-PE" b="1">
            <a:solidFill>
              <a:schemeClr val="tx1"/>
            </a:solidFill>
          </a:endParaRPr>
        </a:p>
      </dgm:t>
    </dgm:pt>
    <dgm:pt modelId="{5A219864-3763-4AB6-ADD1-3EBAEA34448D}" type="sibTrans" cxnId="{D3530742-9A82-4C78-BCAB-068B9A4D0047}">
      <dgm:prSet/>
      <dgm:spPr/>
      <dgm:t>
        <a:bodyPr/>
        <a:lstStyle/>
        <a:p>
          <a:endParaRPr lang="es-PE" b="1">
            <a:solidFill>
              <a:schemeClr val="tx1"/>
            </a:solidFill>
          </a:endParaRPr>
        </a:p>
      </dgm:t>
    </dgm:pt>
    <dgm:pt modelId="{7CD9B0F0-4B5D-48E9-BF8C-EEB9A8BEA701}">
      <dgm:prSet phldrT="[Texto]" custT="1"/>
      <dgm:spPr/>
      <dgm:t>
        <a:bodyPr/>
        <a:lstStyle/>
        <a:p>
          <a:r>
            <a:rPr lang="es-ES" sz="1600" b="1" dirty="0">
              <a:solidFill>
                <a:schemeClr val="tx1"/>
              </a:solidFill>
            </a:rPr>
            <a:t>MUTACIONES Y VARIABILIDAD GENETICA</a:t>
          </a:r>
          <a:endParaRPr lang="es-PE" sz="1600" b="1" dirty="0">
            <a:solidFill>
              <a:schemeClr val="tx1"/>
            </a:solidFill>
          </a:endParaRPr>
        </a:p>
      </dgm:t>
    </dgm:pt>
    <dgm:pt modelId="{A74FE639-8019-49FC-8365-A1DF229B8C4A}" type="parTrans" cxnId="{0DECAB55-5247-453C-A77A-D39208A9B2C5}">
      <dgm:prSet/>
      <dgm:spPr/>
      <dgm:t>
        <a:bodyPr/>
        <a:lstStyle/>
        <a:p>
          <a:endParaRPr lang="es-PE" b="1">
            <a:solidFill>
              <a:schemeClr val="tx1"/>
            </a:solidFill>
          </a:endParaRPr>
        </a:p>
      </dgm:t>
    </dgm:pt>
    <dgm:pt modelId="{A9CC9C98-42E2-4901-A8FD-1FC8F48AB38C}" type="sibTrans" cxnId="{0DECAB55-5247-453C-A77A-D39208A9B2C5}">
      <dgm:prSet/>
      <dgm:spPr/>
      <dgm:t>
        <a:bodyPr/>
        <a:lstStyle/>
        <a:p>
          <a:endParaRPr lang="es-PE" b="1">
            <a:solidFill>
              <a:schemeClr val="tx1"/>
            </a:solidFill>
          </a:endParaRPr>
        </a:p>
      </dgm:t>
    </dgm:pt>
    <dgm:pt modelId="{1DFABBE9-9569-43F3-B8EF-182F6D891691}">
      <dgm:prSet phldrT="[Texto]" custT="1"/>
      <dgm:spPr/>
      <dgm:t>
        <a:bodyPr/>
        <a:lstStyle/>
        <a:p>
          <a:r>
            <a:rPr lang="es-ES" sz="2000" b="1" dirty="0">
              <a:solidFill>
                <a:schemeClr val="tx1"/>
              </a:solidFill>
            </a:rPr>
            <a:t>HERENCIA MULTIFACTORIAL</a:t>
          </a:r>
          <a:endParaRPr lang="es-PE" sz="2000" b="1" dirty="0">
            <a:solidFill>
              <a:schemeClr val="tx1"/>
            </a:solidFill>
          </a:endParaRPr>
        </a:p>
      </dgm:t>
    </dgm:pt>
    <dgm:pt modelId="{25187BA3-8A66-43B9-B873-EAF5B768BBE2}" type="parTrans" cxnId="{D99358ED-DABC-40EF-A4F3-1C04EF6830CC}">
      <dgm:prSet/>
      <dgm:spPr/>
      <dgm:t>
        <a:bodyPr/>
        <a:lstStyle/>
        <a:p>
          <a:endParaRPr lang="es-PE" b="1">
            <a:solidFill>
              <a:schemeClr val="tx1"/>
            </a:solidFill>
          </a:endParaRPr>
        </a:p>
      </dgm:t>
    </dgm:pt>
    <dgm:pt modelId="{84DE25B5-2655-405E-B6D4-ED09074AE7CF}" type="sibTrans" cxnId="{D99358ED-DABC-40EF-A4F3-1C04EF6830CC}">
      <dgm:prSet/>
      <dgm:spPr/>
      <dgm:t>
        <a:bodyPr/>
        <a:lstStyle/>
        <a:p>
          <a:endParaRPr lang="es-PE" b="1">
            <a:solidFill>
              <a:schemeClr val="tx1"/>
            </a:solidFill>
          </a:endParaRPr>
        </a:p>
      </dgm:t>
    </dgm:pt>
    <dgm:pt modelId="{B991EBD7-B532-46D4-8758-B238E4486787}">
      <dgm:prSet custT="1"/>
      <dgm:spPr/>
      <dgm:t>
        <a:bodyPr/>
        <a:lstStyle/>
        <a:p>
          <a:r>
            <a:rPr lang="es-ES" sz="1600" b="1" dirty="0">
              <a:solidFill>
                <a:schemeClr val="tx1"/>
              </a:solidFill>
            </a:rPr>
            <a:t>REPRODUCCION SEXUAL Y RECOMBINACION GENETICA</a:t>
          </a:r>
          <a:endParaRPr lang="es-PE" sz="1600" b="1" dirty="0">
            <a:solidFill>
              <a:schemeClr val="tx1"/>
            </a:solidFill>
          </a:endParaRPr>
        </a:p>
      </dgm:t>
    </dgm:pt>
    <dgm:pt modelId="{3A08ABBE-34D2-4390-A0A0-B0FC7F2CCA51}" type="parTrans" cxnId="{52D972C3-CEDD-4E92-A002-B89AEFCEDBB9}">
      <dgm:prSet/>
      <dgm:spPr/>
      <dgm:t>
        <a:bodyPr/>
        <a:lstStyle/>
        <a:p>
          <a:endParaRPr lang="es-PE" b="1">
            <a:solidFill>
              <a:schemeClr val="tx1"/>
            </a:solidFill>
          </a:endParaRPr>
        </a:p>
      </dgm:t>
    </dgm:pt>
    <dgm:pt modelId="{858186AE-2B8C-4161-AF0C-083F8954174B}" type="sibTrans" cxnId="{52D972C3-CEDD-4E92-A002-B89AEFCEDBB9}">
      <dgm:prSet/>
      <dgm:spPr/>
      <dgm:t>
        <a:bodyPr/>
        <a:lstStyle/>
        <a:p>
          <a:endParaRPr lang="es-PE" b="1">
            <a:solidFill>
              <a:schemeClr val="tx1"/>
            </a:solidFill>
          </a:endParaRPr>
        </a:p>
      </dgm:t>
    </dgm:pt>
    <dgm:pt modelId="{24B7A02B-74C4-4D60-8D7E-9E78C6A98CDE}">
      <dgm:prSet custT="1"/>
      <dgm:spPr/>
      <dgm:t>
        <a:bodyPr/>
        <a:lstStyle/>
        <a:p>
          <a:r>
            <a:rPr lang="es-ES" sz="2000" b="1" dirty="0">
              <a:solidFill>
                <a:schemeClr val="tx1"/>
              </a:solidFill>
            </a:rPr>
            <a:t>HERENCIA LIGADA AL SEXO</a:t>
          </a:r>
          <a:endParaRPr lang="es-PE" sz="2000" b="1" dirty="0">
            <a:solidFill>
              <a:schemeClr val="tx1"/>
            </a:solidFill>
          </a:endParaRPr>
        </a:p>
      </dgm:t>
    </dgm:pt>
    <dgm:pt modelId="{B0FBDA15-4C58-49C8-8315-C65CEF903094}" type="parTrans" cxnId="{78A25F0E-DE77-43A4-9C98-E1F1121F4554}">
      <dgm:prSet/>
      <dgm:spPr/>
      <dgm:t>
        <a:bodyPr/>
        <a:lstStyle/>
        <a:p>
          <a:endParaRPr lang="es-PE" b="1">
            <a:solidFill>
              <a:schemeClr val="tx1"/>
            </a:solidFill>
          </a:endParaRPr>
        </a:p>
      </dgm:t>
    </dgm:pt>
    <dgm:pt modelId="{3F8909EF-BAF1-4AAA-AA82-0FD7E118E00D}" type="sibTrans" cxnId="{78A25F0E-DE77-43A4-9C98-E1F1121F4554}">
      <dgm:prSet/>
      <dgm:spPr/>
      <dgm:t>
        <a:bodyPr/>
        <a:lstStyle/>
        <a:p>
          <a:endParaRPr lang="es-PE" b="1">
            <a:solidFill>
              <a:schemeClr val="tx1"/>
            </a:solidFill>
          </a:endParaRPr>
        </a:p>
      </dgm:t>
    </dgm:pt>
    <dgm:pt modelId="{CE7374BC-74AC-430B-AC01-06BE65F024E5}">
      <dgm:prSet custT="1"/>
      <dgm:spPr/>
      <dgm:t>
        <a:bodyPr/>
        <a:lstStyle/>
        <a:p>
          <a:r>
            <a:rPr lang="es-ES" sz="2000" b="1" dirty="0">
              <a:solidFill>
                <a:schemeClr val="tx1"/>
              </a:solidFill>
            </a:rPr>
            <a:t>HERENCIA CODOMINANTE</a:t>
          </a:r>
          <a:endParaRPr lang="es-PE" sz="2000" b="1" dirty="0">
            <a:solidFill>
              <a:schemeClr val="tx1"/>
            </a:solidFill>
          </a:endParaRPr>
        </a:p>
      </dgm:t>
    </dgm:pt>
    <dgm:pt modelId="{0BE8A6DF-6CB3-4AA3-8BBE-1ACC089F51EB}" type="parTrans" cxnId="{C36571D1-088A-4618-A64A-D13BE54ABDBB}">
      <dgm:prSet/>
      <dgm:spPr/>
      <dgm:t>
        <a:bodyPr/>
        <a:lstStyle/>
        <a:p>
          <a:endParaRPr lang="es-PE" b="1">
            <a:solidFill>
              <a:schemeClr val="tx1"/>
            </a:solidFill>
          </a:endParaRPr>
        </a:p>
      </dgm:t>
    </dgm:pt>
    <dgm:pt modelId="{E93AB12F-54FC-46C0-B926-703BDA4CE5F4}" type="sibTrans" cxnId="{C36571D1-088A-4618-A64A-D13BE54ABDBB}">
      <dgm:prSet/>
      <dgm:spPr/>
      <dgm:t>
        <a:bodyPr/>
        <a:lstStyle/>
        <a:p>
          <a:endParaRPr lang="es-PE" b="1">
            <a:solidFill>
              <a:schemeClr val="tx1"/>
            </a:solidFill>
          </a:endParaRPr>
        </a:p>
      </dgm:t>
    </dgm:pt>
    <dgm:pt modelId="{6C0AE27C-3208-459A-90A3-3A2FE7D7841A}">
      <dgm:prSet custT="1"/>
      <dgm:spPr/>
      <dgm:t>
        <a:bodyPr/>
        <a:lstStyle/>
        <a:p>
          <a:r>
            <a:rPr lang="es-ES" sz="2000" b="1" dirty="0">
              <a:solidFill>
                <a:schemeClr val="tx1"/>
              </a:solidFill>
            </a:rPr>
            <a:t>DOMINANCIA Y RECESIVIDAD</a:t>
          </a:r>
          <a:endParaRPr lang="es-PE" sz="2000" b="1" dirty="0">
            <a:solidFill>
              <a:schemeClr val="tx1"/>
            </a:solidFill>
          </a:endParaRPr>
        </a:p>
      </dgm:t>
    </dgm:pt>
    <dgm:pt modelId="{378FB8EA-AB37-4BCD-9B2D-2B52786A51F0}" type="parTrans" cxnId="{427AD6FC-6B6D-444B-8424-11B6DC69FB0E}">
      <dgm:prSet/>
      <dgm:spPr/>
      <dgm:t>
        <a:bodyPr/>
        <a:lstStyle/>
        <a:p>
          <a:endParaRPr lang="es-PE" b="1">
            <a:solidFill>
              <a:schemeClr val="tx1"/>
            </a:solidFill>
          </a:endParaRPr>
        </a:p>
      </dgm:t>
    </dgm:pt>
    <dgm:pt modelId="{CB0C6F62-5D32-4AE4-8DFE-14F3556F270B}" type="sibTrans" cxnId="{427AD6FC-6B6D-444B-8424-11B6DC69FB0E}">
      <dgm:prSet/>
      <dgm:spPr/>
      <dgm:t>
        <a:bodyPr/>
        <a:lstStyle/>
        <a:p>
          <a:endParaRPr lang="es-PE" b="1">
            <a:solidFill>
              <a:schemeClr val="tx1"/>
            </a:solidFill>
          </a:endParaRPr>
        </a:p>
      </dgm:t>
    </dgm:pt>
    <dgm:pt modelId="{FB4B546D-701F-443C-9814-769077B8F7A9}" type="pres">
      <dgm:prSet presAssocID="{1E50447D-2EE1-4B79-95AC-156FA90D3B18}" presName="Name0" presStyleCnt="0">
        <dgm:presLayoutVars>
          <dgm:chPref val="1"/>
          <dgm:dir/>
          <dgm:animOne val="branch"/>
          <dgm:animLvl val="lvl"/>
          <dgm:resizeHandles val="exact"/>
        </dgm:presLayoutVars>
      </dgm:prSet>
      <dgm:spPr/>
    </dgm:pt>
    <dgm:pt modelId="{92087B32-52AD-4139-BC09-3575354993F8}" type="pres">
      <dgm:prSet presAssocID="{E41FAE1A-E011-42AE-8379-D1023E911A32}" presName="root1" presStyleCnt="0"/>
      <dgm:spPr/>
    </dgm:pt>
    <dgm:pt modelId="{756B246D-9D3F-4929-AFC0-D18CB16D55B5}" type="pres">
      <dgm:prSet presAssocID="{E41FAE1A-E011-42AE-8379-D1023E911A32}" presName="LevelOneTextNode" presStyleLbl="node0" presStyleIdx="0" presStyleCnt="1" custLinFactNeighborX="2142">
        <dgm:presLayoutVars>
          <dgm:chPref val="3"/>
        </dgm:presLayoutVars>
      </dgm:prSet>
      <dgm:spPr/>
    </dgm:pt>
    <dgm:pt modelId="{D867E7BE-17AE-4352-9063-FF59D59DDC1C}" type="pres">
      <dgm:prSet presAssocID="{E41FAE1A-E011-42AE-8379-D1023E911A32}" presName="level2hierChild" presStyleCnt="0"/>
      <dgm:spPr/>
    </dgm:pt>
    <dgm:pt modelId="{9BF913F5-0903-43F8-B186-B5BE902CD671}" type="pres">
      <dgm:prSet presAssocID="{F11520AD-B9FF-41B3-8E63-A1A94EC55362}" presName="conn2-1" presStyleLbl="parChTrans1D2" presStyleIdx="0" presStyleCnt="7"/>
      <dgm:spPr/>
    </dgm:pt>
    <dgm:pt modelId="{321716B5-1BAD-4530-83B4-F067219D0D39}" type="pres">
      <dgm:prSet presAssocID="{F11520AD-B9FF-41B3-8E63-A1A94EC55362}" presName="connTx" presStyleLbl="parChTrans1D2" presStyleIdx="0" presStyleCnt="7"/>
      <dgm:spPr/>
    </dgm:pt>
    <dgm:pt modelId="{CC7EEFC3-1230-412F-B28D-2A874879F737}" type="pres">
      <dgm:prSet presAssocID="{5769ED54-72F1-4676-8C22-E3F82774EB3F}" presName="root2" presStyleCnt="0"/>
      <dgm:spPr/>
    </dgm:pt>
    <dgm:pt modelId="{B112F0E9-2A9C-4D9B-AC4E-E56752C8C46F}" type="pres">
      <dgm:prSet presAssocID="{5769ED54-72F1-4676-8C22-E3F82774EB3F}" presName="LevelTwoTextNode" presStyleLbl="node2" presStyleIdx="0" presStyleCnt="7">
        <dgm:presLayoutVars>
          <dgm:chPref val="3"/>
        </dgm:presLayoutVars>
      </dgm:prSet>
      <dgm:spPr/>
    </dgm:pt>
    <dgm:pt modelId="{6FAF4414-5EB2-4803-BBB4-AF1DC4067241}" type="pres">
      <dgm:prSet presAssocID="{5769ED54-72F1-4676-8C22-E3F82774EB3F}" presName="level3hierChild" presStyleCnt="0"/>
      <dgm:spPr/>
    </dgm:pt>
    <dgm:pt modelId="{940ADD06-1254-4D55-9107-8727E2002FE8}" type="pres">
      <dgm:prSet presAssocID="{378FB8EA-AB37-4BCD-9B2D-2B52786A51F0}" presName="conn2-1" presStyleLbl="parChTrans1D2" presStyleIdx="1" presStyleCnt="7"/>
      <dgm:spPr/>
    </dgm:pt>
    <dgm:pt modelId="{407C66AB-5BE5-455B-A56D-E87D50CE6498}" type="pres">
      <dgm:prSet presAssocID="{378FB8EA-AB37-4BCD-9B2D-2B52786A51F0}" presName="connTx" presStyleLbl="parChTrans1D2" presStyleIdx="1" presStyleCnt="7"/>
      <dgm:spPr/>
    </dgm:pt>
    <dgm:pt modelId="{61F73C5E-F90D-4A90-8F6A-C5D310CF7746}" type="pres">
      <dgm:prSet presAssocID="{6C0AE27C-3208-459A-90A3-3A2FE7D7841A}" presName="root2" presStyleCnt="0"/>
      <dgm:spPr/>
    </dgm:pt>
    <dgm:pt modelId="{9F8499F7-B9B1-47E0-8563-1B9773139E02}" type="pres">
      <dgm:prSet presAssocID="{6C0AE27C-3208-459A-90A3-3A2FE7D7841A}" presName="LevelTwoTextNode" presStyleLbl="node2" presStyleIdx="1" presStyleCnt="7">
        <dgm:presLayoutVars>
          <dgm:chPref val="3"/>
        </dgm:presLayoutVars>
      </dgm:prSet>
      <dgm:spPr/>
    </dgm:pt>
    <dgm:pt modelId="{D1D3FC60-E709-4DB3-B061-B48BCE05121D}" type="pres">
      <dgm:prSet presAssocID="{6C0AE27C-3208-459A-90A3-3A2FE7D7841A}" presName="level3hierChild" presStyleCnt="0"/>
      <dgm:spPr/>
    </dgm:pt>
    <dgm:pt modelId="{540C36F1-706F-447B-84C4-3ECB80C91ED2}" type="pres">
      <dgm:prSet presAssocID="{0BE8A6DF-6CB3-4AA3-8BBE-1ACC089F51EB}" presName="conn2-1" presStyleLbl="parChTrans1D2" presStyleIdx="2" presStyleCnt="7"/>
      <dgm:spPr/>
    </dgm:pt>
    <dgm:pt modelId="{D629A319-529B-44A8-80CB-2058BF01F058}" type="pres">
      <dgm:prSet presAssocID="{0BE8A6DF-6CB3-4AA3-8BBE-1ACC089F51EB}" presName="connTx" presStyleLbl="parChTrans1D2" presStyleIdx="2" presStyleCnt="7"/>
      <dgm:spPr/>
    </dgm:pt>
    <dgm:pt modelId="{2A2F36FA-91FD-4607-A0A9-6C6ADC1A0D6F}" type="pres">
      <dgm:prSet presAssocID="{CE7374BC-74AC-430B-AC01-06BE65F024E5}" presName="root2" presStyleCnt="0"/>
      <dgm:spPr/>
    </dgm:pt>
    <dgm:pt modelId="{14154870-22B3-4493-991A-4CE09B869574}" type="pres">
      <dgm:prSet presAssocID="{CE7374BC-74AC-430B-AC01-06BE65F024E5}" presName="LevelTwoTextNode" presStyleLbl="node2" presStyleIdx="2" presStyleCnt="7">
        <dgm:presLayoutVars>
          <dgm:chPref val="3"/>
        </dgm:presLayoutVars>
      </dgm:prSet>
      <dgm:spPr/>
    </dgm:pt>
    <dgm:pt modelId="{2828448B-58A7-4C07-9909-D3D04C0D2F27}" type="pres">
      <dgm:prSet presAssocID="{CE7374BC-74AC-430B-AC01-06BE65F024E5}" presName="level3hierChild" presStyleCnt="0"/>
      <dgm:spPr/>
    </dgm:pt>
    <dgm:pt modelId="{1C8E338C-7DA5-44D7-9912-6D0DE66954FF}" type="pres">
      <dgm:prSet presAssocID="{B0FBDA15-4C58-49C8-8315-C65CEF903094}" presName="conn2-1" presStyleLbl="parChTrans1D2" presStyleIdx="3" presStyleCnt="7"/>
      <dgm:spPr/>
    </dgm:pt>
    <dgm:pt modelId="{BF0EDE34-EE07-4300-8ECE-86DDC518BE25}" type="pres">
      <dgm:prSet presAssocID="{B0FBDA15-4C58-49C8-8315-C65CEF903094}" presName="connTx" presStyleLbl="parChTrans1D2" presStyleIdx="3" presStyleCnt="7"/>
      <dgm:spPr/>
    </dgm:pt>
    <dgm:pt modelId="{FCFFDEA7-CD38-4610-84BC-CFFB5117BDDA}" type="pres">
      <dgm:prSet presAssocID="{24B7A02B-74C4-4D60-8D7E-9E78C6A98CDE}" presName="root2" presStyleCnt="0"/>
      <dgm:spPr/>
    </dgm:pt>
    <dgm:pt modelId="{6C844C37-AC20-4195-AF95-49EF87BF3986}" type="pres">
      <dgm:prSet presAssocID="{24B7A02B-74C4-4D60-8D7E-9E78C6A98CDE}" presName="LevelTwoTextNode" presStyleLbl="node2" presStyleIdx="3" presStyleCnt="7" custLinFactNeighborY="1316">
        <dgm:presLayoutVars>
          <dgm:chPref val="3"/>
        </dgm:presLayoutVars>
      </dgm:prSet>
      <dgm:spPr/>
    </dgm:pt>
    <dgm:pt modelId="{5D3856FC-86ED-460D-964C-8614657E5C4C}" type="pres">
      <dgm:prSet presAssocID="{24B7A02B-74C4-4D60-8D7E-9E78C6A98CDE}" presName="level3hierChild" presStyleCnt="0"/>
      <dgm:spPr/>
    </dgm:pt>
    <dgm:pt modelId="{D0289D8C-575F-430A-88B8-BB822DB4B6E3}" type="pres">
      <dgm:prSet presAssocID="{A74FE639-8019-49FC-8365-A1DF229B8C4A}" presName="conn2-1" presStyleLbl="parChTrans1D2" presStyleIdx="4" presStyleCnt="7"/>
      <dgm:spPr/>
    </dgm:pt>
    <dgm:pt modelId="{A11A77D4-8D19-4469-AD09-7D1634D624B0}" type="pres">
      <dgm:prSet presAssocID="{A74FE639-8019-49FC-8365-A1DF229B8C4A}" presName="connTx" presStyleLbl="parChTrans1D2" presStyleIdx="4" presStyleCnt="7"/>
      <dgm:spPr/>
    </dgm:pt>
    <dgm:pt modelId="{30E539DD-85CF-43C6-A58F-3657BF38596C}" type="pres">
      <dgm:prSet presAssocID="{7CD9B0F0-4B5D-48E9-BF8C-EEB9A8BEA701}" presName="root2" presStyleCnt="0"/>
      <dgm:spPr/>
    </dgm:pt>
    <dgm:pt modelId="{4AA9139A-4EB8-4F8D-B812-3FF1EB2F3676}" type="pres">
      <dgm:prSet presAssocID="{7CD9B0F0-4B5D-48E9-BF8C-EEB9A8BEA701}" presName="LevelTwoTextNode" presStyleLbl="node2" presStyleIdx="4" presStyleCnt="7">
        <dgm:presLayoutVars>
          <dgm:chPref val="3"/>
        </dgm:presLayoutVars>
      </dgm:prSet>
      <dgm:spPr/>
    </dgm:pt>
    <dgm:pt modelId="{B55354CF-A7CB-47A4-A211-963F2F8186FB}" type="pres">
      <dgm:prSet presAssocID="{7CD9B0F0-4B5D-48E9-BF8C-EEB9A8BEA701}" presName="level3hierChild" presStyleCnt="0"/>
      <dgm:spPr/>
    </dgm:pt>
    <dgm:pt modelId="{1A905DB7-4B93-445E-A6DA-2EA545DCC05E}" type="pres">
      <dgm:prSet presAssocID="{3A08ABBE-34D2-4390-A0A0-B0FC7F2CCA51}" presName="conn2-1" presStyleLbl="parChTrans1D2" presStyleIdx="5" presStyleCnt="7"/>
      <dgm:spPr/>
    </dgm:pt>
    <dgm:pt modelId="{1E66051E-F881-4C04-91EC-F140BBD0188C}" type="pres">
      <dgm:prSet presAssocID="{3A08ABBE-34D2-4390-A0A0-B0FC7F2CCA51}" presName="connTx" presStyleLbl="parChTrans1D2" presStyleIdx="5" presStyleCnt="7"/>
      <dgm:spPr/>
    </dgm:pt>
    <dgm:pt modelId="{B9120417-4EEC-4C21-B205-713F2E15B3B0}" type="pres">
      <dgm:prSet presAssocID="{B991EBD7-B532-46D4-8758-B238E4486787}" presName="root2" presStyleCnt="0"/>
      <dgm:spPr/>
    </dgm:pt>
    <dgm:pt modelId="{9EDFCD67-1B09-4F42-8F10-7ECFFB733DF9}" type="pres">
      <dgm:prSet presAssocID="{B991EBD7-B532-46D4-8758-B238E4486787}" presName="LevelTwoTextNode" presStyleLbl="node2" presStyleIdx="5" presStyleCnt="7">
        <dgm:presLayoutVars>
          <dgm:chPref val="3"/>
        </dgm:presLayoutVars>
      </dgm:prSet>
      <dgm:spPr/>
    </dgm:pt>
    <dgm:pt modelId="{CE1A31BB-6ED8-4F08-A2D6-925CAF76333E}" type="pres">
      <dgm:prSet presAssocID="{B991EBD7-B532-46D4-8758-B238E4486787}" presName="level3hierChild" presStyleCnt="0"/>
      <dgm:spPr/>
    </dgm:pt>
    <dgm:pt modelId="{90175864-9770-44C9-BFA7-D232A66E02FD}" type="pres">
      <dgm:prSet presAssocID="{25187BA3-8A66-43B9-B873-EAF5B768BBE2}" presName="conn2-1" presStyleLbl="parChTrans1D2" presStyleIdx="6" presStyleCnt="7"/>
      <dgm:spPr/>
    </dgm:pt>
    <dgm:pt modelId="{103EBE5C-F04E-4CC7-A626-F1BC7E05A078}" type="pres">
      <dgm:prSet presAssocID="{25187BA3-8A66-43B9-B873-EAF5B768BBE2}" presName="connTx" presStyleLbl="parChTrans1D2" presStyleIdx="6" presStyleCnt="7"/>
      <dgm:spPr/>
    </dgm:pt>
    <dgm:pt modelId="{81BFAAF8-F01A-4ECA-AD1E-6663012D890C}" type="pres">
      <dgm:prSet presAssocID="{1DFABBE9-9569-43F3-B8EF-182F6D891691}" presName="root2" presStyleCnt="0"/>
      <dgm:spPr/>
    </dgm:pt>
    <dgm:pt modelId="{8E62B1E7-DCDA-44CF-B63C-45DDA8109160}" type="pres">
      <dgm:prSet presAssocID="{1DFABBE9-9569-43F3-B8EF-182F6D891691}" presName="LevelTwoTextNode" presStyleLbl="node2" presStyleIdx="6" presStyleCnt="7">
        <dgm:presLayoutVars>
          <dgm:chPref val="3"/>
        </dgm:presLayoutVars>
      </dgm:prSet>
      <dgm:spPr/>
    </dgm:pt>
    <dgm:pt modelId="{60432CFA-974B-432E-973B-D6621312577A}" type="pres">
      <dgm:prSet presAssocID="{1DFABBE9-9569-43F3-B8EF-182F6D891691}" presName="level3hierChild" presStyleCnt="0"/>
      <dgm:spPr/>
    </dgm:pt>
  </dgm:ptLst>
  <dgm:cxnLst>
    <dgm:cxn modelId="{78A25F0E-DE77-43A4-9C98-E1F1121F4554}" srcId="{E41FAE1A-E011-42AE-8379-D1023E911A32}" destId="{24B7A02B-74C4-4D60-8D7E-9E78C6A98CDE}" srcOrd="3" destOrd="0" parTransId="{B0FBDA15-4C58-49C8-8315-C65CEF903094}" sibTransId="{3F8909EF-BAF1-4AAA-AA82-0FD7E118E00D}"/>
    <dgm:cxn modelId="{4C639B10-D7FE-4B6B-8073-DD3A3C63A513}" type="presOf" srcId="{25187BA3-8A66-43B9-B873-EAF5B768BBE2}" destId="{90175864-9770-44C9-BFA7-D232A66E02FD}" srcOrd="0" destOrd="0" presId="urn:microsoft.com/office/officeart/2008/layout/HorizontalMultiLevelHierarchy"/>
    <dgm:cxn modelId="{AE5B4214-8292-4C51-A96E-AF100ED525E0}" type="presOf" srcId="{24B7A02B-74C4-4D60-8D7E-9E78C6A98CDE}" destId="{6C844C37-AC20-4195-AF95-49EF87BF3986}" srcOrd="0" destOrd="0" presId="urn:microsoft.com/office/officeart/2008/layout/HorizontalMultiLevelHierarchy"/>
    <dgm:cxn modelId="{71BCC217-FFB5-40E1-B9A2-A0CF9CB895F4}" type="presOf" srcId="{1DFABBE9-9569-43F3-B8EF-182F6D891691}" destId="{8E62B1E7-DCDA-44CF-B63C-45DDA8109160}" srcOrd="0" destOrd="0" presId="urn:microsoft.com/office/officeart/2008/layout/HorizontalMultiLevelHierarchy"/>
    <dgm:cxn modelId="{8C6E132C-6DB9-4B10-82BE-117464951301}" type="presOf" srcId="{378FB8EA-AB37-4BCD-9B2D-2B52786A51F0}" destId="{940ADD06-1254-4D55-9107-8727E2002FE8}" srcOrd="0" destOrd="0" presId="urn:microsoft.com/office/officeart/2008/layout/HorizontalMultiLevelHierarchy"/>
    <dgm:cxn modelId="{85057B2D-4064-4D45-9EE2-33A280E5DE7F}" type="presOf" srcId="{B991EBD7-B532-46D4-8758-B238E4486787}" destId="{9EDFCD67-1B09-4F42-8F10-7ECFFB733DF9}" srcOrd="0" destOrd="0" presId="urn:microsoft.com/office/officeart/2008/layout/HorizontalMultiLevelHierarchy"/>
    <dgm:cxn modelId="{C2FACD2E-1906-4CEA-93A0-A0BF73A5DF48}" type="presOf" srcId="{5769ED54-72F1-4676-8C22-E3F82774EB3F}" destId="{B112F0E9-2A9C-4D9B-AC4E-E56752C8C46F}" srcOrd="0" destOrd="0" presId="urn:microsoft.com/office/officeart/2008/layout/HorizontalMultiLevelHierarchy"/>
    <dgm:cxn modelId="{B5EE8A31-AE47-4E33-9DBA-C8CD8B5507A4}" type="presOf" srcId="{F11520AD-B9FF-41B3-8E63-A1A94EC55362}" destId="{9BF913F5-0903-43F8-B186-B5BE902CD671}" srcOrd="0" destOrd="0" presId="urn:microsoft.com/office/officeart/2008/layout/HorizontalMultiLevelHierarchy"/>
    <dgm:cxn modelId="{D3530742-9A82-4C78-BCAB-068B9A4D0047}" srcId="{E41FAE1A-E011-42AE-8379-D1023E911A32}" destId="{5769ED54-72F1-4676-8C22-E3F82774EB3F}" srcOrd="0" destOrd="0" parTransId="{F11520AD-B9FF-41B3-8E63-A1A94EC55362}" sibTransId="{5A219864-3763-4AB6-ADD1-3EBAEA34448D}"/>
    <dgm:cxn modelId="{20876A71-2686-43F9-810A-EF78A5C76929}" type="presOf" srcId="{7CD9B0F0-4B5D-48E9-BF8C-EEB9A8BEA701}" destId="{4AA9139A-4EB8-4F8D-B812-3FF1EB2F3676}" srcOrd="0" destOrd="0" presId="urn:microsoft.com/office/officeart/2008/layout/HorizontalMultiLevelHierarchy"/>
    <dgm:cxn modelId="{0DECAB55-5247-453C-A77A-D39208A9B2C5}" srcId="{E41FAE1A-E011-42AE-8379-D1023E911A32}" destId="{7CD9B0F0-4B5D-48E9-BF8C-EEB9A8BEA701}" srcOrd="4" destOrd="0" parTransId="{A74FE639-8019-49FC-8365-A1DF229B8C4A}" sibTransId="{A9CC9C98-42E2-4901-A8FD-1FC8F48AB38C}"/>
    <dgm:cxn modelId="{44EAD979-EE34-45CF-8865-98A539458DF6}" type="presOf" srcId="{6C0AE27C-3208-459A-90A3-3A2FE7D7841A}" destId="{9F8499F7-B9B1-47E0-8563-1B9773139E02}" srcOrd="0" destOrd="0" presId="urn:microsoft.com/office/officeart/2008/layout/HorizontalMultiLevelHierarchy"/>
    <dgm:cxn modelId="{E8265E5A-FBB8-4FFE-9980-80341C149424}" type="presOf" srcId="{E41FAE1A-E011-42AE-8379-D1023E911A32}" destId="{756B246D-9D3F-4929-AFC0-D18CB16D55B5}" srcOrd="0" destOrd="0" presId="urn:microsoft.com/office/officeart/2008/layout/HorizontalMultiLevelHierarchy"/>
    <dgm:cxn modelId="{51361B7B-96B9-460C-AF82-8DFE26082A79}" type="presOf" srcId="{3A08ABBE-34D2-4390-A0A0-B0FC7F2CCA51}" destId="{1E66051E-F881-4C04-91EC-F140BBD0188C}" srcOrd="1" destOrd="0" presId="urn:microsoft.com/office/officeart/2008/layout/HorizontalMultiLevelHierarchy"/>
    <dgm:cxn modelId="{D3975E82-E521-49B3-8857-3528C6CFE299}" srcId="{1E50447D-2EE1-4B79-95AC-156FA90D3B18}" destId="{E41FAE1A-E011-42AE-8379-D1023E911A32}" srcOrd="0" destOrd="0" parTransId="{06D2EB73-C92E-43E0-854E-0C4647C48546}" sibTransId="{07F6B111-86FC-4BD4-B34D-ACFAE595D7A7}"/>
    <dgm:cxn modelId="{B13C2F83-E1E3-456A-A05C-EA084131CD7C}" type="presOf" srcId="{25187BA3-8A66-43B9-B873-EAF5B768BBE2}" destId="{103EBE5C-F04E-4CC7-A626-F1BC7E05A078}" srcOrd="1" destOrd="0" presId="urn:microsoft.com/office/officeart/2008/layout/HorizontalMultiLevelHierarchy"/>
    <dgm:cxn modelId="{348AE183-5950-4E39-B7CD-E7B6EB7A8D9B}" type="presOf" srcId="{1E50447D-2EE1-4B79-95AC-156FA90D3B18}" destId="{FB4B546D-701F-443C-9814-769077B8F7A9}" srcOrd="0" destOrd="0" presId="urn:microsoft.com/office/officeart/2008/layout/HorizontalMultiLevelHierarchy"/>
    <dgm:cxn modelId="{6872318A-F22E-4D40-82F3-AB0B6331EADB}" type="presOf" srcId="{F11520AD-B9FF-41B3-8E63-A1A94EC55362}" destId="{321716B5-1BAD-4530-83B4-F067219D0D39}" srcOrd="1" destOrd="0" presId="urn:microsoft.com/office/officeart/2008/layout/HorizontalMultiLevelHierarchy"/>
    <dgm:cxn modelId="{67E8858D-9387-49E3-85C9-99FFE71A5721}" type="presOf" srcId="{378FB8EA-AB37-4BCD-9B2D-2B52786A51F0}" destId="{407C66AB-5BE5-455B-A56D-E87D50CE6498}" srcOrd="1" destOrd="0" presId="urn:microsoft.com/office/officeart/2008/layout/HorizontalMultiLevelHierarchy"/>
    <dgm:cxn modelId="{2A81A3AA-71B3-4854-BC94-19F6312C1B9C}" type="presOf" srcId="{B0FBDA15-4C58-49C8-8315-C65CEF903094}" destId="{1C8E338C-7DA5-44D7-9912-6D0DE66954FF}" srcOrd="0" destOrd="0" presId="urn:microsoft.com/office/officeart/2008/layout/HorizontalMultiLevelHierarchy"/>
    <dgm:cxn modelId="{3416A0AD-B154-4447-9CD8-F574E2D6FFC8}" type="presOf" srcId="{B0FBDA15-4C58-49C8-8315-C65CEF903094}" destId="{BF0EDE34-EE07-4300-8ECE-86DDC518BE25}" srcOrd="1" destOrd="0" presId="urn:microsoft.com/office/officeart/2008/layout/HorizontalMultiLevelHierarchy"/>
    <dgm:cxn modelId="{B35800AE-35DE-4EA1-8476-BCC2ED606CC4}" type="presOf" srcId="{0BE8A6DF-6CB3-4AA3-8BBE-1ACC089F51EB}" destId="{540C36F1-706F-447B-84C4-3ECB80C91ED2}" srcOrd="0" destOrd="0" presId="urn:microsoft.com/office/officeart/2008/layout/HorizontalMultiLevelHierarchy"/>
    <dgm:cxn modelId="{52D972C3-CEDD-4E92-A002-B89AEFCEDBB9}" srcId="{E41FAE1A-E011-42AE-8379-D1023E911A32}" destId="{B991EBD7-B532-46D4-8758-B238E4486787}" srcOrd="5" destOrd="0" parTransId="{3A08ABBE-34D2-4390-A0A0-B0FC7F2CCA51}" sibTransId="{858186AE-2B8C-4161-AF0C-083F8954174B}"/>
    <dgm:cxn modelId="{C36571D1-088A-4618-A64A-D13BE54ABDBB}" srcId="{E41FAE1A-E011-42AE-8379-D1023E911A32}" destId="{CE7374BC-74AC-430B-AC01-06BE65F024E5}" srcOrd="2" destOrd="0" parTransId="{0BE8A6DF-6CB3-4AA3-8BBE-1ACC089F51EB}" sibTransId="{E93AB12F-54FC-46C0-B926-703BDA4CE5F4}"/>
    <dgm:cxn modelId="{6EC3AFD4-FEBA-402A-8577-CE2CA6E34AFF}" type="presOf" srcId="{0BE8A6DF-6CB3-4AA3-8BBE-1ACC089F51EB}" destId="{D629A319-529B-44A8-80CB-2058BF01F058}" srcOrd="1" destOrd="0" presId="urn:microsoft.com/office/officeart/2008/layout/HorizontalMultiLevelHierarchy"/>
    <dgm:cxn modelId="{5278C7E2-3AAC-49CA-B54B-B43AA2455D1E}" type="presOf" srcId="{A74FE639-8019-49FC-8365-A1DF229B8C4A}" destId="{D0289D8C-575F-430A-88B8-BB822DB4B6E3}" srcOrd="0" destOrd="0" presId="urn:microsoft.com/office/officeart/2008/layout/HorizontalMultiLevelHierarchy"/>
    <dgm:cxn modelId="{A78BD2E4-0F40-4A51-BEF3-CE08C68CFAB5}" type="presOf" srcId="{CE7374BC-74AC-430B-AC01-06BE65F024E5}" destId="{14154870-22B3-4493-991A-4CE09B869574}" srcOrd="0" destOrd="0" presId="urn:microsoft.com/office/officeart/2008/layout/HorizontalMultiLevelHierarchy"/>
    <dgm:cxn modelId="{B62376EA-4593-42D3-9D15-5379CA197759}" type="presOf" srcId="{3A08ABBE-34D2-4390-A0A0-B0FC7F2CCA51}" destId="{1A905DB7-4B93-445E-A6DA-2EA545DCC05E}" srcOrd="0" destOrd="0" presId="urn:microsoft.com/office/officeart/2008/layout/HorizontalMultiLevelHierarchy"/>
    <dgm:cxn modelId="{D99358ED-DABC-40EF-A4F3-1C04EF6830CC}" srcId="{E41FAE1A-E011-42AE-8379-D1023E911A32}" destId="{1DFABBE9-9569-43F3-B8EF-182F6D891691}" srcOrd="6" destOrd="0" parTransId="{25187BA3-8A66-43B9-B873-EAF5B768BBE2}" sibTransId="{84DE25B5-2655-405E-B6D4-ED09074AE7CF}"/>
    <dgm:cxn modelId="{29F8A0FA-5F10-41F5-98FD-D5827033BC90}" type="presOf" srcId="{A74FE639-8019-49FC-8365-A1DF229B8C4A}" destId="{A11A77D4-8D19-4469-AD09-7D1634D624B0}" srcOrd="1" destOrd="0" presId="urn:microsoft.com/office/officeart/2008/layout/HorizontalMultiLevelHierarchy"/>
    <dgm:cxn modelId="{427AD6FC-6B6D-444B-8424-11B6DC69FB0E}" srcId="{E41FAE1A-E011-42AE-8379-D1023E911A32}" destId="{6C0AE27C-3208-459A-90A3-3A2FE7D7841A}" srcOrd="1" destOrd="0" parTransId="{378FB8EA-AB37-4BCD-9B2D-2B52786A51F0}" sibTransId="{CB0C6F62-5D32-4AE4-8DFE-14F3556F270B}"/>
    <dgm:cxn modelId="{BAD8A3A7-0BF5-4C16-A8ED-1BC0DC86FEB2}" type="presParOf" srcId="{FB4B546D-701F-443C-9814-769077B8F7A9}" destId="{92087B32-52AD-4139-BC09-3575354993F8}" srcOrd="0" destOrd="0" presId="urn:microsoft.com/office/officeart/2008/layout/HorizontalMultiLevelHierarchy"/>
    <dgm:cxn modelId="{92ECCA34-FC96-4B9A-B2C4-CF8D169B0EE1}" type="presParOf" srcId="{92087B32-52AD-4139-BC09-3575354993F8}" destId="{756B246D-9D3F-4929-AFC0-D18CB16D55B5}" srcOrd="0" destOrd="0" presId="urn:microsoft.com/office/officeart/2008/layout/HorizontalMultiLevelHierarchy"/>
    <dgm:cxn modelId="{90A08B1C-0760-4137-9C2A-C54705FB475D}" type="presParOf" srcId="{92087B32-52AD-4139-BC09-3575354993F8}" destId="{D867E7BE-17AE-4352-9063-FF59D59DDC1C}" srcOrd="1" destOrd="0" presId="urn:microsoft.com/office/officeart/2008/layout/HorizontalMultiLevelHierarchy"/>
    <dgm:cxn modelId="{4DF88185-BBA7-445D-A26B-BB4F53368C0C}" type="presParOf" srcId="{D867E7BE-17AE-4352-9063-FF59D59DDC1C}" destId="{9BF913F5-0903-43F8-B186-B5BE902CD671}" srcOrd="0" destOrd="0" presId="urn:microsoft.com/office/officeart/2008/layout/HorizontalMultiLevelHierarchy"/>
    <dgm:cxn modelId="{B6624011-E1A4-4D98-818E-75D07235595F}" type="presParOf" srcId="{9BF913F5-0903-43F8-B186-B5BE902CD671}" destId="{321716B5-1BAD-4530-83B4-F067219D0D39}" srcOrd="0" destOrd="0" presId="urn:microsoft.com/office/officeart/2008/layout/HorizontalMultiLevelHierarchy"/>
    <dgm:cxn modelId="{B3C8119D-E066-4FEF-97B7-522938A1AB50}" type="presParOf" srcId="{D867E7BE-17AE-4352-9063-FF59D59DDC1C}" destId="{CC7EEFC3-1230-412F-B28D-2A874879F737}" srcOrd="1" destOrd="0" presId="urn:microsoft.com/office/officeart/2008/layout/HorizontalMultiLevelHierarchy"/>
    <dgm:cxn modelId="{C63E3B9A-F100-4D4A-9C8A-19BA5797214A}" type="presParOf" srcId="{CC7EEFC3-1230-412F-B28D-2A874879F737}" destId="{B112F0E9-2A9C-4D9B-AC4E-E56752C8C46F}" srcOrd="0" destOrd="0" presId="urn:microsoft.com/office/officeart/2008/layout/HorizontalMultiLevelHierarchy"/>
    <dgm:cxn modelId="{686E2D55-851D-4C40-A455-283A154DF6E2}" type="presParOf" srcId="{CC7EEFC3-1230-412F-B28D-2A874879F737}" destId="{6FAF4414-5EB2-4803-BBB4-AF1DC4067241}" srcOrd="1" destOrd="0" presId="urn:microsoft.com/office/officeart/2008/layout/HorizontalMultiLevelHierarchy"/>
    <dgm:cxn modelId="{55109EA8-0BCE-4E9C-97C4-E3FFE6B28ADF}" type="presParOf" srcId="{D867E7BE-17AE-4352-9063-FF59D59DDC1C}" destId="{940ADD06-1254-4D55-9107-8727E2002FE8}" srcOrd="2" destOrd="0" presId="urn:microsoft.com/office/officeart/2008/layout/HorizontalMultiLevelHierarchy"/>
    <dgm:cxn modelId="{32DE6454-EC81-4B93-89C4-DAD5D1D8644C}" type="presParOf" srcId="{940ADD06-1254-4D55-9107-8727E2002FE8}" destId="{407C66AB-5BE5-455B-A56D-E87D50CE6498}" srcOrd="0" destOrd="0" presId="urn:microsoft.com/office/officeart/2008/layout/HorizontalMultiLevelHierarchy"/>
    <dgm:cxn modelId="{179A83D5-A755-4F62-89F1-01429E8873FF}" type="presParOf" srcId="{D867E7BE-17AE-4352-9063-FF59D59DDC1C}" destId="{61F73C5E-F90D-4A90-8F6A-C5D310CF7746}" srcOrd="3" destOrd="0" presId="urn:microsoft.com/office/officeart/2008/layout/HorizontalMultiLevelHierarchy"/>
    <dgm:cxn modelId="{B00DDDF3-3237-4B11-9B58-3F30F3119759}" type="presParOf" srcId="{61F73C5E-F90D-4A90-8F6A-C5D310CF7746}" destId="{9F8499F7-B9B1-47E0-8563-1B9773139E02}" srcOrd="0" destOrd="0" presId="urn:microsoft.com/office/officeart/2008/layout/HorizontalMultiLevelHierarchy"/>
    <dgm:cxn modelId="{B9B34465-61B0-42DA-895A-E1F7B4FE9EA1}" type="presParOf" srcId="{61F73C5E-F90D-4A90-8F6A-C5D310CF7746}" destId="{D1D3FC60-E709-4DB3-B061-B48BCE05121D}" srcOrd="1" destOrd="0" presId="urn:microsoft.com/office/officeart/2008/layout/HorizontalMultiLevelHierarchy"/>
    <dgm:cxn modelId="{39BE23C1-BF07-42D4-8D80-FB401D242136}" type="presParOf" srcId="{D867E7BE-17AE-4352-9063-FF59D59DDC1C}" destId="{540C36F1-706F-447B-84C4-3ECB80C91ED2}" srcOrd="4" destOrd="0" presId="urn:microsoft.com/office/officeart/2008/layout/HorizontalMultiLevelHierarchy"/>
    <dgm:cxn modelId="{BE100946-21B1-4ED0-AA3B-055B0A6CC619}" type="presParOf" srcId="{540C36F1-706F-447B-84C4-3ECB80C91ED2}" destId="{D629A319-529B-44A8-80CB-2058BF01F058}" srcOrd="0" destOrd="0" presId="urn:microsoft.com/office/officeart/2008/layout/HorizontalMultiLevelHierarchy"/>
    <dgm:cxn modelId="{EECFA26A-D850-4B83-8065-09500AE169DC}" type="presParOf" srcId="{D867E7BE-17AE-4352-9063-FF59D59DDC1C}" destId="{2A2F36FA-91FD-4607-A0A9-6C6ADC1A0D6F}" srcOrd="5" destOrd="0" presId="urn:microsoft.com/office/officeart/2008/layout/HorizontalMultiLevelHierarchy"/>
    <dgm:cxn modelId="{2D6CC3A2-CD93-40E6-BCA5-93580ED13914}" type="presParOf" srcId="{2A2F36FA-91FD-4607-A0A9-6C6ADC1A0D6F}" destId="{14154870-22B3-4493-991A-4CE09B869574}" srcOrd="0" destOrd="0" presId="urn:microsoft.com/office/officeart/2008/layout/HorizontalMultiLevelHierarchy"/>
    <dgm:cxn modelId="{6CD4F664-0E1C-41DC-B259-D5CB7D895D8F}" type="presParOf" srcId="{2A2F36FA-91FD-4607-A0A9-6C6ADC1A0D6F}" destId="{2828448B-58A7-4C07-9909-D3D04C0D2F27}" srcOrd="1" destOrd="0" presId="urn:microsoft.com/office/officeart/2008/layout/HorizontalMultiLevelHierarchy"/>
    <dgm:cxn modelId="{2C112B36-986B-4FC1-90FB-B94B3EB5AE61}" type="presParOf" srcId="{D867E7BE-17AE-4352-9063-FF59D59DDC1C}" destId="{1C8E338C-7DA5-44D7-9912-6D0DE66954FF}" srcOrd="6" destOrd="0" presId="urn:microsoft.com/office/officeart/2008/layout/HorizontalMultiLevelHierarchy"/>
    <dgm:cxn modelId="{9A08A6F6-DE83-46AD-ADB0-E5CA44DDCE9A}" type="presParOf" srcId="{1C8E338C-7DA5-44D7-9912-6D0DE66954FF}" destId="{BF0EDE34-EE07-4300-8ECE-86DDC518BE25}" srcOrd="0" destOrd="0" presId="urn:microsoft.com/office/officeart/2008/layout/HorizontalMultiLevelHierarchy"/>
    <dgm:cxn modelId="{F73D3A66-BBBB-4A3D-81D0-2F30AB49243D}" type="presParOf" srcId="{D867E7BE-17AE-4352-9063-FF59D59DDC1C}" destId="{FCFFDEA7-CD38-4610-84BC-CFFB5117BDDA}" srcOrd="7" destOrd="0" presId="urn:microsoft.com/office/officeart/2008/layout/HorizontalMultiLevelHierarchy"/>
    <dgm:cxn modelId="{B7ADAF18-51CB-45CE-9B54-93C1A9D956A7}" type="presParOf" srcId="{FCFFDEA7-CD38-4610-84BC-CFFB5117BDDA}" destId="{6C844C37-AC20-4195-AF95-49EF87BF3986}" srcOrd="0" destOrd="0" presId="urn:microsoft.com/office/officeart/2008/layout/HorizontalMultiLevelHierarchy"/>
    <dgm:cxn modelId="{26231F10-1DBD-4EF9-A210-BDCE5F18429E}" type="presParOf" srcId="{FCFFDEA7-CD38-4610-84BC-CFFB5117BDDA}" destId="{5D3856FC-86ED-460D-964C-8614657E5C4C}" srcOrd="1" destOrd="0" presId="urn:microsoft.com/office/officeart/2008/layout/HorizontalMultiLevelHierarchy"/>
    <dgm:cxn modelId="{8C17326D-F835-4E6E-B177-62054F801019}" type="presParOf" srcId="{D867E7BE-17AE-4352-9063-FF59D59DDC1C}" destId="{D0289D8C-575F-430A-88B8-BB822DB4B6E3}" srcOrd="8" destOrd="0" presId="urn:microsoft.com/office/officeart/2008/layout/HorizontalMultiLevelHierarchy"/>
    <dgm:cxn modelId="{BCB9EE05-0270-4AC3-9E3F-140AC9040CAA}" type="presParOf" srcId="{D0289D8C-575F-430A-88B8-BB822DB4B6E3}" destId="{A11A77D4-8D19-4469-AD09-7D1634D624B0}" srcOrd="0" destOrd="0" presId="urn:microsoft.com/office/officeart/2008/layout/HorizontalMultiLevelHierarchy"/>
    <dgm:cxn modelId="{62BBB493-5E27-415F-A3A4-E4442F9E1559}" type="presParOf" srcId="{D867E7BE-17AE-4352-9063-FF59D59DDC1C}" destId="{30E539DD-85CF-43C6-A58F-3657BF38596C}" srcOrd="9" destOrd="0" presId="urn:microsoft.com/office/officeart/2008/layout/HorizontalMultiLevelHierarchy"/>
    <dgm:cxn modelId="{785E8028-A497-4122-B23F-AFA3CEC3FBAD}" type="presParOf" srcId="{30E539DD-85CF-43C6-A58F-3657BF38596C}" destId="{4AA9139A-4EB8-4F8D-B812-3FF1EB2F3676}" srcOrd="0" destOrd="0" presId="urn:microsoft.com/office/officeart/2008/layout/HorizontalMultiLevelHierarchy"/>
    <dgm:cxn modelId="{5F8E672D-1249-4F3B-B805-BD0454A6B027}" type="presParOf" srcId="{30E539DD-85CF-43C6-A58F-3657BF38596C}" destId="{B55354CF-A7CB-47A4-A211-963F2F8186FB}" srcOrd="1" destOrd="0" presId="urn:microsoft.com/office/officeart/2008/layout/HorizontalMultiLevelHierarchy"/>
    <dgm:cxn modelId="{970AD719-E5D0-4633-A56C-DAAF08A03A5E}" type="presParOf" srcId="{D867E7BE-17AE-4352-9063-FF59D59DDC1C}" destId="{1A905DB7-4B93-445E-A6DA-2EA545DCC05E}" srcOrd="10" destOrd="0" presId="urn:microsoft.com/office/officeart/2008/layout/HorizontalMultiLevelHierarchy"/>
    <dgm:cxn modelId="{C03C0FA1-E074-400C-A132-07172F986CCB}" type="presParOf" srcId="{1A905DB7-4B93-445E-A6DA-2EA545DCC05E}" destId="{1E66051E-F881-4C04-91EC-F140BBD0188C}" srcOrd="0" destOrd="0" presId="urn:microsoft.com/office/officeart/2008/layout/HorizontalMultiLevelHierarchy"/>
    <dgm:cxn modelId="{CA719A81-CC06-4D4B-AF5C-DB01C2A1483C}" type="presParOf" srcId="{D867E7BE-17AE-4352-9063-FF59D59DDC1C}" destId="{B9120417-4EEC-4C21-B205-713F2E15B3B0}" srcOrd="11" destOrd="0" presId="urn:microsoft.com/office/officeart/2008/layout/HorizontalMultiLevelHierarchy"/>
    <dgm:cxn modelId="{8963D0E5-9A1C-4149-9AB2-DC3B4454F227}" type="presParOf" srcId="{B9120417-4EEC-4C21-B205-713F2E15B3B0}" destId="{9EDFCD67-1B09-4F42-8F10-7ECFFB733DF9}" srcOrd="0" destOrd="0" presId="urn:microsoft.com/office/officeart/2008/layout/HorizontalMultiLevelHierarchy"/>
    <dgm:cxn modelId="{DCB5DFCA-B8AC-4EDE-931B-EB3FAAEA0CD0}" type="presParOf" srcId="{B9120417-4EEC-4C21-B205-713F2E15B3B0}" destId="{CE1A31BB-6ED8-4F08-A2D6-925CAF76333E}" srcOrd="1" destOrd="0" presId="urn:microsoft.com/office/officeart/2008/layout/HorizontalMultiLevelHierarchy"/>
    <dgm:cxn modelId="{030875BF-7FED-4AD4-8E7A-1D1C21317907}" type="presParOf" srcId="{D867E7BE-17AE-4352-9063-FF59D59DDC1C}" destId="{90175864-9770-44C9-BFA7-D232A66E02FD}" srcOrd="12" destOrd="0" presId="urn:microsoft.com/office/officeart/2008/layout/HorizontalMultiLevelHierarchy"/>
    <dgm:cxn modelId="{CA3D905F-E58D-4A8C-9611-71DA8D3FB28E}" type="presParOf" srcId="{90175864-9770-44C9-BFA7-D232A66E02FD}" destId="{103EBE5C-F04E-4CC7-A626-F1BC7E05A078}" srcOrd="0" destOrd="0" presId="urn:microsoft.com/office/officeart/2008/layout/HorizontalMultiLevelHierarchy"/>
    <dgm:cxn modelId="{B1B9BCB5-23AF-4964-A1C4-83F298D612A8}" type="presParOf" srcId="{D867E7BE-17AE-4352-9063-FF59D59DDC1C}" destId="{81BFAAF8-F01A-4ECA-AD1E-6663012D890C}" srcOrd="13" destOrd="0" presId="urn:microsoft.com/office/officeart/2008/layout/HorizontalMultiLevelHierarchy"/>
    <dgm:cxn modelId="{C2DFFD61-DAA0-44D5-A714-E2CA21E73197}" type="presParOf" srcId="{81BFAAF8-F01A-4ECA-AD1E-6663012D890C}" destId="{8E62B1E7-DCDA-44CF-B63C-45DDA8109160}" srcOrd="0" destOrd="0" presId="urn:microsoft.com/office/officeart/2008/layout/HorizontalMultiLevelHierarchy"/>
    <dgm:cxn modelId="{A2C37903-2E8C-4CB5-BD63-034F69148B28}" type="presParOf" srcId="{81BFAAF8-F01A-4ECA-AD1E-6663012D890C}" destId="{60432CFA-974B-432E-973B-D6621312577A}"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A652812-E552-44B6-B052-7CB4D45EE313}" type="doc">
      <dgm:prSet loTypeId="urn:microsoft.com/office/officeart/2005/8/layout/chevron2" loCatId="process" qsTypeId="urn:microsoft.com/office/officeart/2005/8/quickstyle/3d3" qsCatId="3D" csTypeId="urn:microsoft.com/office/officeart/2005/8/colors/colorful4" csCatId="colorful" phldr="1"/>
      <dgm:spPr/>
      <dgm:t>
        <a:bodyPr/>
        <a:lstStyle/>
        <a:p>
          <a:endParaRPr lang="es-PE"/>
        </a:p>
      </dgm:t>
    </dgm:pt>
    <dgm:pt modelId="{E0F2295D-1278-4B3E-BF1E-CAA9062F7E87}">
      <dgm:prSet phldrT="[Texto]" custT="1"/>
      <dgm:spPr/>
      <dgm:t>
        <a:bodyPr/>
        <a:lstStyle/>
        <a:p>
          <a:r>
            <a:rPr lang="es-ES" sz="1600" dirty="0"/>
            <a:t>1</a:t>
          </a:r>
          <a:endParaRPr lang="es-PE" sz="1600" dirty="0"/>
        </a:p>
      </dgm:t>
    </dgm:pt>
    <dgm:pt modelId="{760C5FA1-10E6-441F-A1A3-F28DE0B9A0DA}" type="parTrans" cxnId="{D9E943CF-EC02-4F6E-A5BF-FE6ACC439E7A}">
      <dgm:prSet/>
      <dgm:spPr/>
      <dgm:t>
        <a:bodyPr/>
        <a:lstStyle/>
        <a:p>
          <a:endParaRPr lang="es-PE"/>
        </a:p>
      </dgm:t>
    </dgm:pt>
    <dgm:pt modelId="{BFB2C8C3-61B6-4D4A-8984-3A81B2921A87}" type="sibTrans" cxnId="{D9E943CF-EC02-4F6E-A5BF-FE6ACC439E7A}">
      <dgm:prSet/>
      <dgm:spPr/>
      <dgm:t>
        <a:bodyPr/>
        <a:lstStyle/>
        <a:p>
          <a:endParaRPr lang="es-PE"/>
        </a:p>
      </dgm:t>
    </dgm:pt>
    <dgm:pt modelId="{ADEB1AA5-D478-4C76-B586-9032C71E7FDF}">
      <dgm:prSet phldrT="[Texto]" custT="1"/>
      <dgm:spPr/>
      <dgm:t>
        <a:bodyPr/>
        <a:lstStyle/>
        <a:p>
          <a:r>
            <a:rPr lang="es-ES" sz="1400" b="1" dirty="0"/>
            <a:t>IDENTIFICACIÓN Y CLASIFICACIÓN: </a:t>
          </a:r>
          <a:r>
            <a:rPr lang="es-ES" sz="1400" dirty="0"/>
            <a:t>Se estudia la morfología, anatomía y otras características de los parásitos para identificarlos y clasificarlos en diferentes grupos.</a:t>
          </a:r>
          <a:endParaRPr lang="es-PE" sz="1400" dirty="0"/>
        </a:p>
      </dgm:t>
    </dgm:pt>
    <dgm:pt modelId="{E0578C7E-CB34-422B-AEED-A59B7CBC1126}" type="parTrans" cxnId="{7255B4A3-98A8-4044-AF59-CBCA372BB1B8}">
      <dgm:prSet/>
      <dgm:spPr/>
      <dgm:t>
        <a:bodyPr/>
        <a:lstStyle/>
        <a:p>
          <a:endParaRPr lang="es-PE"/>
        </a:p>
      </dgm:t>
    </dgm:pt>
    <dgm:pt modelId="{DC755AAC-3D63-4FCC-937B-AAC48AD13F24}" type="sibTrans" cxnId="{7255B4A3-98A8-4044-AF59-CBCA372BB1B8}">
      <dgm:prSet/>
      <dgm:spPr/>
      <dgm:t>
        <a:bodyPr/>
        <a:lstStyle/>
        <a:p>
          <a:endParaRPr lang="es-PE"/>
        </a:p>
      </dgm:t>
    </dgm:pt>
    <dgm:pt modelId="{AF0060BB-21C1-492D-9D62-85FBAC2C1C25}">
      <dgm:prSet phldrT="[Texto]" custT="1"/>
      <dgm:spPr/>
      <dgm:t>
        <a:bodyPr/>
        <a:lstStyle/>
        <a:p>
          <a:r>
            <a:rPr lang="es-ES" sz="1600" dirty="0"/>
            <a:t>2</a:t>
          </a:r>
          <a:endParaRPr lang="es-PE" sz="1600" dirty="0"/>
        </a:p>
      </dgm:t>
    </dgm:pt>
    <dgm:pt modelId="{1E1DD53C-8718-43E8-8DDF-EF0F75FD79DE}" type="parTrans" cxnId="{14C2C0B6-7CAF-442D-A8AD-217B4755043B}">
      <dgm:prSet/>
      <dgm:spPr/>
      <dgm:t>
        <a:bodyPr/>
        <a:lstStyle/>
        <a:p>
          <a:endParaRPr lang="es-PE"/>
        </a:p>
      </dgm:t>
    </dgm:pt>
    <dgm:pt modelId="{B916F983-B669-4D85-A23A-34EC4EF44C8B}" type="sibTrans" cxnId="{14C2C0B6-7CAF-442D-A8AD-217B4755043B}">
      <dgm:prSet/>
      <dgm:spPr/>
      <dgm:t>
        <a:bodyPr/>
        <a:lstStyle/>
        <a:p>
          <a:endParaRPr lang="es-PE"/>
        </a:p>
      </dgm:t>
    </dgm:pt>
    <dgm:pt modelId="{471AC277-11FB-4DC0-B0C8-0B6A3A4A5183}">
      <dgm:prSet phldrT="[Texto]" custT="1"/>
      <dgm:spPr/>
      <dgm:t>
        <a:bodyPr/>
        <a:lstStyle/>
        <a:p>
          <a:r>
            <a:rPr lang="es-ES" sz="1600" dirty="0"/>
            <a:t>5</a:t>
          </a:r>
          <a:endParaRPr lang="es-PE" sz="1600" dirty="0"/>
        </a:p>
      </dgm:t>
    </dgm:pt>
    <dgm:pt modelId="{F1A07990-9CED-43DA-98BB-B229BEF0AB63}" type="parTrans" cxnId="{DB6A7465-1604-4CFB-BBA4-3CCFD22E308A}">
      <dgm:prSet/>
      <dgm:spPr/>
      <dgm:t>
        <a:bodyPr/>
        <a:lstStyle/>
        <a:p>
          <a:endParaRPr lang="es-PE"/>
        </a:p>
      </dgm:t>
    </dgm:pt>
    <dgm:pt modelId="{10FF9604-568E-456B-AC4F-9CABA74A3573}" type="sibTrans" cxnId="{DB6A7465-1604-4CFB-BBA4-3CCFD22E308A}">
      <dgm:prSet/>
      <dgm:spPr/>
      <dgm:t>
        <a:bodyPr/>
        <a:lstStyle/>
        <a:p>
          <a:endParaRPr lang="es-PE"/>
        </a:p>
      </dgm:t>
    </dgm:pt>
    <dgm:pt modelId="{C4ECC1B2-8E29-4175-B2CE-A743230875E0}">
      <dgm:prSet phldrT="[Texto]" custT="1"/>
      <dgm:spPr/>
      <dgm:t>
        <a:bodyPr/>
        <a:lstStyle/>
        <a:p>
          <a:r>
            <a:rPr lang="es-ES" sz="1600" b="1" dirty="0"/>
            <a:t>SALUD PUBLICA</a:t>
          </a:r>
          <a:r>
            <a:rPr lang="es-ES" sz="1200" b="1" dirty="0"/>
            <a:t>: </a:t>
          </a:r>
          <a:r>
            <a:rPr lang="es-ES" sz="1400" b="0" dirty="0"/>
            <a:t>Es la prevención y control de enfermedades zoonóticas a través de la vigilancia y la educación.</a:t>
          </a:r>
          <a:endParaRPr lang="es-PE" sz="1400" b="0" dirty="0"/>
        </a:p>
      </dgm:t>
    </dgm:pt>
    <dgm:pt modelId="{2326A556-29CE-4DFE-A79A-0C842F254F41}" type="parTrans" cxnId="{242C0733-7669-45AD-8E2F-43F42A6F407B}">
      <dgm:prSet/>
      <dgm:spPr/>
      <dgm:t>
        <a:bodyPr/>
        <a:lstStyle/>
        <a:p>
          <a:endParaRPr lang="es-PE"/>
        </a:p>
      </dgm:t>
    </dgm:pt>
    <dgm:pt modelId="{F509D743-F408-4462-81E3-683004EB820E}" type="sibTrans" cxnId="{242C0733-7669-45AD-8E2F-43F42A6F407B}">
      <dgm:prSet/>
      <dgm:spPr/>
      <dgm:t>
        <a:bodyPr/>
        <a:lstStyle/>
        <a:p>
          <a:endParaRPr lang="es-PE"/>
        </a:p>
      </dgm:t>
    </dgm:pt>
    <dgm:pt modelId="{86B4D934-F316-4F98-A800-CA0DE8BA7EC2}">
      <dgm:prSet custT="1"/>
      <dgm:spPr/>
      <dgm:t>
        <a:bodyPr/>
        <a:lstStyle/>
        <a:p>
          <a:r>
            <a:rPr lang="es-ES" sz="1600" dirty="0"/>
            <a:t>4</a:t>
          </a:r>
          <a:endParaRPr lang="es-PE" sz="1600" dirty="0"/>
        </a:p>
      </dgm:t>
    </dgm:pt>
    <dgm:pt modelId="{1F636F77-887A-4A6A-BCB3-C57F4C0D1479}" type="parTrans" cxnId="{634368AB-9253-40F3-91D4-1AE30938897A}">
      <dgm:prSet/>
      <dgm:spPr/>
      <dgm:t>
        <a:bodyPr/>
        <a:lstStyle/>
        <a:p>
          <a:endParaRPr lang="es-PE"/>
        </a:p>
      </dgm:t>
    </dgm:pt>
    <dgm:pt modelId="{473D9A6F-8C99-43B8-A9B8-6D2E18B67D27}" type="sibTrans" cxnId="{634368AB-9253-40F3-91D4-1AE30938897A}">
      <dgm:prSet/>
      <dgm:spPr/>
      <dgm:t>
        <a:bodyPr/>
        <a:lstStyle/>
        <a:p>
          <a:endParaRPr lang="es-PE"/>
        </a:p>
      </dgm:t>
    </dgm:pt>
    <dgm:pt modelId="{020BDCE1-6EAD-4D75-9476-0BD6AFA98565}">
      <dgm:prSet custT="1"/>
      <dgm:spPr/>
      <dgm:t>
        <a:bodyPr/>
        <a:lstStyle/>
        <a:p>
          <a:r>
            <a:rPr lang="es-ES" sz="1600" dirty="0"/>
            <a:t>3</a:t>
          </a:r>
          <a:endParaRPr lang="es-PE" sz="1600" dirty="0"/>
        </a:p>
      </dgm:t>
    </dgm:pt>
    <dgm:pt modelId="{B87D9C6A-7D64-4C49-896E-2EFDBA855501}" type="parTrans" cxnId="{71A4C3AB-241E-485D-A0D3-BA9A68B22A29}">
      <dgm:prSet/>
      <dgm:spPr/>
      <dgm:t>
        <a:bodyPr/>
        <a:lstStyle/>
        <a:p>
          <a:endParaRPr lang="es-PE"/>
        </a:p>
      </dgm:t>
    </dgm:pt>
    <dgm:pt modelId="{8870AABC-0CC5-4D51-B559-1E7C4469B5F3}" type="sibTrans" cxnId="{71A4C3AB-241E-485D-A0D3-BA9A68B22A29}">
      <dgm:prSet/>
      <dgm:spPr/>
      <dgm:t>
        <a:bodyPr/>
        <a:lstStyle/>
        <a:p>
          <a:endParaRPr lang="es-PE"/>
        </a:p>
      </dgm:t>
    </dgm:pt>
    <dgm:pt modelId="{0272AB4E-34C3-4926-BCE8-CCD989C86F19}">
      <dgm:prSet custT="1"/>
      <dgm:spPr/>
      <dgm:t>
        <a:bodyPr/>
        <a:lstStyle/>
        <a:p>
          <a:r>
            <a:rPr lang="es-ES" sz="1600" b="1" dirty="0"/>
            <a:t>EPIDEMIOLOGIA: </a:t>
          </a:r>
          <a:r>
            <a:rPr lang="es-ES" sz="1400" b="0" dirty="0"/>
            <a:t>Investiga la distribución, la prevalencia y los factores de riesgo asociados con las infecciones parasitarias en animales. También como se transmiten los parásitos, que hospederos están implicados y como se propagan en diferentes entornos.</a:t>
          </a:r>
          <a:endParaRPr lang="es-PE" sz="1400" b="0" dirty="0"/>
        </a:p>
      </dgm:t>
    </dgm:pt>
    <dgm:pt modelId="{C20F3855-F017-4E90-9FC3-E82B92A00206}" type="parTrans" cxnId="{FD61B1BD-B7B7-458F-99DD-1532AB55B095}">
      <dgm:prSet/>
      <dgm:spPr/>
      <dgm:t>
        <a:bodyPr/>
        <a:lstStyle/>
        <a:p>
          <a:endParaRPr lang="es-PE"/>
        </a:p>
      </dgm:t>
    </dgm:pt>
    <dgm:pt modelId="{CAAAF4A4-B21F-4FC1-BFCD-383D8131DDD2}" type="sibTrans" cxnId="{FD61B1BD-B7B7-458F-99DD-1532AB55B095}">
      <dgm:prSet/>
      <dgm:spPr/>
      <dgm:t>
        <a:bodyPr/>
        <a:lstStyle/>
        <a:p>
          <a:endParaRPr lang="es-PE"/>
        </a:p>
      </dgm:t>
    </dgm:pt>
    <dgm:pt modelId="{CEBA7653-C99F-453A-B847-4495DAA03674}">
      <dgm:prSet custT="1"/>
      <dgm:spPr/>
      <dgm:t>
        <a:bodyPr/>
        <a:lstStyle/>
        <a:p>
          <a:r>
            <a:rPr lang="es-ES" sz="1600" b="1" dirty="0"/>
            <a:t>DIAGNOSTICO: </a:t>
          </a:r>
          <a:r>
            <a:rPr lang="es-ES" sz="1400" b="0" dirty="0"/>
            <a:t>Desarrollo y la aplicación de técnicas de diagnostico para detectar la presencia de parásitos en los animales. Esto puede implicar el análisis de muestras de sangre, heces, tejidos u otros fluidos corporales para identificar los parásitos, huevos o larvas.</a:t>
          </a:r>
          <a:endParaRPr lang="es-PE" sz="1400" b="1" dirty="0"/>
        </a:p>
      </dgm:t>
    </dgm:pt>
    <dgm:pt modelId="{7EDD4696-4C3F-4FAA-B17F-450BD92540F9}" type="parTrans" cxnId="{CCBA199D-1451-4042-9920-1E3C581DB49B}">
      <dgm:prSet/>
      <dgm:spPr/>
      <dgm:t>
        <a:bodyPr/>
        <a:lstStyle/>
        <a:p>
          <a:endParaRPr lang="es-PE"/>
        </a:p>
      </dgm:t>
    </dgm:pt>
    <dgm:pt modelId="{F77273F6-C10D-4074-B34F-07BC09FA4FE9}" type="sibTrans" cxnId="{CCBA199D-1451-4042-9920-1E3C581DB49B}">
      <dgm:prSet/>
      <dgm:spPr/>
      <dgm:t>
        <a:bodyPr/>
        <a:lstStyle/>
        <a:p>
          <a:endParaRPr lang="es-PE"/>
        </a:p>
      </dgm:t>
    </dgm:pt>
    <dgm:pt modelId="{D81681D7-B587-4967-801E-13F00CC12095}">
      <dgm:prSet custT="1"/>
      <dgm:spPr/>
      <dgm:t>
        <a:bodyPr/>
        <a:lstStyle/>
        <a:p>
          <a:r>
            <a:rPr lang="es-ES" sz="1600" b="1" dirty="0"/>
            <a:t>TRATAMIENTO Y CONTROL</a:t>
          </a:r>
          <a:r>
            <a:rPr lang="es-ES" sz="1600" dirty="0"/>
            <a:t>: </a:t>
          </a:r>
          <a:r>
            <a:rPr lang="es-ES" sz="1400" dirty="0"/>
            <a:t>Desarrollo de estrategias para tratar y controlar las infecciones parasitarias en los animales, donde incluye el uso de medicamentos antiparasitarios, diseño de programas de desparasitación y la implementación de medidas de prevención y control.</a:t>
          </a:r>
          <a:endParaRPr lang="es-PE" sz="1400" dirty="0"/>
        </a:p>
      </dgm:t>
    </dgm:pt>
    <dgm:pt modelId="{B8F6F033-96C5-4013-A23A-23BD4CAF4802}" type="parTrans" cxnId="{0D2272BC-D773-4EF4-959B-FABEDAE65605}">
      <dgm:prSet/>
      <dgm:spPr/>
      <dgm:t>
        <a:bodyPr/>
        <a:lstStyle/>
        <a:p>
          <a:endParaRPr lang="es-PE"/>
        </a:p>
      </dgm:t>
    </dgm:pt>
    <dgm:pt modelId="{63152623-C3A1-4794-8D56-13748628D8B1}" type="sibTrans" cxnId="{0D2272BC-D773-4EF4-959B-FABEDAE65605}">
      <dgm:prSet/>
      <dgm:spPr/>
      <dgm:t>
        <a:bodyPr/>
        <a:lstStyle/>
        <a:p>
          <a:endParaRPr lang="es-PE"/>
        </a:p>
      </dgm:t>
    </dgm:pt>
    <dgm:pt modelId="{E82EE741-B85A-4239-9D0A-59CF01DDDAC9}" type="pres">
      <dgm:prSet presAssocID="{BA652812-E552-44B6-B052-7CB4D45EE313}" presName="linearFlow" presStyleCnt="0">
        <dgm:presLayoutVars>
          <dgm:dir/>
          <dgm:animLvl val="lvl"/>
          <dgm:resizeHandles val="exact"/>
        </dgm:presLayoutVars>
      </dgm:prSet>
      <dgm:spPr/>
    </dgm:pt>
    <dgm:pt modelId="{ADC4FA72-9937-498A-BFAB-9DA7CA4AD794}" type="pres">
      <dgm:prSet presAssocID="{E0F2295D-1278-4B3E-BF1E-CAA9062F7E87}" presName="composite" presStyleCnt="0"/>
      <dgm:spPr/>
    </dgm:pt>
    <dgm:pt modelId="{2ABF205F-5322-4ED2-B35B-4E11410F9F5B}" type="pres">
      <dgm:prSet presAssocID="{E0F2295D-1278-4B3E-BF1E-CAA9062F7E87}" presName="parentText" presStyleLbl="alignNode1" presStyleIdx="0" presStyleCnt="5">
        <dgm:presLayoutVars>
          <dgm:chMax val="1"/>
          <dgm:bulletEnabled val="1"/>
        </dgm:presLayoutVars>
      </dgm:prSet>
      <dgm:spPr/>
    </dgm:pt>
    <dgm:pt modelId="{636BCFAF-048C-4B5F-8F8D-7FA8F4384AD3}" type="pres">
      <dgm:prSet presAssocID="{E0F2295D-1278-4B3E-BF1E-CAA9062F7E87}" presName="descendantText" presStyleLbl="alignAcc1" presStyleIdx="0" presStyleCnt="5" custLinFactNeighborX="0" custLinFactNeighborY="-320">
        <dgm:presLayoutVars>
          <dgm:bulletEnabled val="1"/>
        </dgm:presLayoutVars>
      </dgm:prSet>
      <dgm:spPr/>
    </dgm:pt>
    <dgm:pt modelId="{DCA54A0C-EC00-489C-823B-75AAD02D3CE4}" type="pres">
      <dgm:prSet presAssocID="{BFB2C8C3-61B6-4D4A-8984-3A81B2921A87}" presName="sp" presStyleCnt="0"/>
      <dgm:spPr/>
    </dgm:pt>
    <dgm:pt modelId="{3FD69B5F-3DAF-4F5B-A16E-71E6A3768EA3}" type="pres">
      <dgm:prSet presAssocID="{AF0060BB-21C1-492D-9D62-85FBAC2C1C25}" presName="composite" presStyleCnt="0"/>
      <dgm:spPr/>
    </dgm:pt>
    <dgm:pt modelId="{2501BC44-2AB4-478B-ADEB-401E85B5DAC7}" type="pres">
      <dgm:prSet presAssocID="{AF0060BB-21C1-492D-9D62-85FBAC2C1C25}" presName="parentText" presStyleLbl="alignNode1" presStyleIdx="1" presStyleCnt="5">
        <dgm:presLayoutVars>
          <dgm:chMax val="1"/>
          <dgm:bulletEnabled val="1"/>
        </dgm:presLayoutVars>
      </dgm:prSet>
      <dgm:spPr/>
    </dgm:pt>
    <dgm:pt modelId="{56CA22D6-25B5-4A73-BF5F-B52653700A0E}" type="pres">
      <dgm:prSet presAssocID="{AF0060BB-21C1-492D-9D62-85FBAC2C1C25}" presName="descendantText" presStyleLbl="alignAcc1" presStyleIdx="1" presStyleCnt="5" custLinFactNeighborX="0">
        <dgm:presLayoutVars>
          <dgm:bulletEnabled val="1"/>
        </dgm:presLayoutVars>
      </dgm:prSet>
      <dgm:spPr/>
    </dgm:pt>
    <dgm:pt modelId="{6C89747C-011F-4DAB-B625-B46BB630AF60}" type="pres">
      <dgm:prSet presAssocID="{B916F983-B669-4D85-A23A-34EC4EF44C8B}" presName="sp" presStyleCnt="0"/>
      <dgm:spPr/>
    </dgm:pt>
    <dgm:pt modelId="{B9F435D5-2188-4118-AFA7-8D9C9AD894B3}" type="pres">
      <dgm:prSet presAssocID="{020BDCE1-6EAD-4D75-9476-0BD6AFA98565}" presName="composite" presStyleCnt="0"/>
      <dgm:spPr/>
    </dgm:pt>
    <dgm:pt modelId="{B7D41262-A015-4C5F-8F25-62B2D2F23655}" type="pres">
      <dgm:prSet presAssocID="{020BDCE1-6EAD-4D75-9476-0BD6AFA98565}" presName="parentText" presStyleLbl="alignNode1" presStyleIdx="2" presStyleCnt="5" custLinFactNeighborY="-524">
        <dgm:presLayoutVars>
          <dgm:chMax val="1"/>
          <dgm:bulletEnabled val="1"/>
        </dgm:presLayoutVars>
      </dgm:prSet>
      <dgm:spPr/>
    </dgm:pt>
    <dgm:pt modelId="{59BD9606-19C9-4EF9-9CCC-3D6CA716F354}" type="pres">
      <dgm:prSet presAssocID="{020BDCE1-6EAD-4D75-9476-0BD6AFA98565}" presName="descendantText" presStyleLbl="alignAcc1" presStyleIdx="2" presStyleCnt="5" custLinFactNeighborX="0">
        <dgm:presLayoutVars>
          <dgm:bulletEnabled val="1"/>
        </dgm:presLayoutVars>
      </dgm:prSet>
      <dgm:spPr/>
    </dgm:pt>
    <dgm:pt modelId="{BD3346D7-548F-4498-8611-0F1D3F6A55B6}" type="pres">
      <dgm:prSet presAssocID="{8870AABC-0CC5-4D51-B559-1E7C4469B5F3}" presName="sp" presStyleCnt="0"/>
      <dgm:spPr/>
    </dgm:pt>
    <dgm:pt modelId="{921A57E1-CC6E-42B2-ACAE-82C41C8D6E52}" type="pres">
      <dgm:prSet presAssocID="{86B4D934-F316-4F98-A800-CA0DE8BA7EC2}" presName="composite" presStyleCnt="0"/>
      <dgm:spPr/>
    </dgm:pt>
    <dgm:pt modelId="{D1E1D935-ED35-4A87-A0EC-5A95EE12CEA6}" type="pres">
      <dgm:prSet presAssocID="{86B4D934-F316-4F98-A800-CA0DE8BA7EC2}" presName="parentText" presStyleLbl="alignNode1" presStyleIdx="3" presStyleCnt="5" custLinFactNeighborY="593">
        <dgm:presLayoutVars>
          <dgm:chMax val="1"/>
          <dgm:bulletEnabled val="1"/>
        </dgm:presLayoutVars>
      </dgm:prSet>
      <dgm:spPr/>
    </dgm:pt>
    <dgm:pt modelId="{CC38DD86-FCCD-4277-8A0F-F91EC7EC6AFE}" type="pres">
      <dgm:prSet presAssocID="{86B4D934-F316-4F98-A800-CA0DE8BA7EC2}" presName="descendantText" presStyleLbl="alignAcc1" presStyleIdx="3" presStyleCnt="5" custLinFactNeighborX="0" custLinFactNeighborY="-15156">
        <dgm:presLayoutVars>
          <dgm:bulletEnabled val="1"/>
        </dgm:presLayoutVars>
      </dgm:prSet>
      <dgm:spPr/>
    </dgm:pt>
    <dgm:pt modelId="{D6A047A3-5AB1-44C4-B984-61287E75E03F}" type="pres">
      <dgm:prSet presAssocID="{473D9A6F-8C99-43B8-A9B8-6D2E18B67D27}" presName="sp" presStyleCnt="0"/>
      <dgm:spPr/>
    </dgm:pt>
    <dgm:pt modelId="{F8C22879-D055-45E6-A90A-24EA85FA9A07}" type="pres">
      <dgm:prSet presAssocID="{471AC277-11FB-4DC0-B0C8-0B6A3A4A5183}" presName="composite" presStyleCnt="0"/>
      <dgm:spPr/>
    </dgm:pt>
    <dgm:pt modelId="{835CB3A5-D1A4-4D94-AD64-BB132901D5FF}" type="pres">
      <dgm:prSet presAssocID="{471AC277-11FB-4DC0-B0C8-0B6A3A4A5183}" presName="parentText" presStyleLbl="alignNode1" presStyleIdx="4" presStyleCnt="5">
        <dgm:presLayoutVars>
          <dgm:chMax val="1"/>
          <dgm:bulletEnabled val="1"/>
        </dgm:presLayoutVars>
      </dgm:prSet>
      <dgm:spPr/>
    </dgm:pt>
    <dgm:pt modelId="{4C7DEC77-7B81-4ED1-9F96-06CC683ACCD4}" type="pres">
      <dgm:prSet presAssocID="{471AC277-11FB-4DC0-B0C8-0B6A3A4A5183}" presName="descendantText" presStyleLbl="alignAcc1" presStyleIdx="4" presStyleCnt="5" custLinFactNeighborX="0" custLinFactNeighborY="-120">
        <dgm:presLayoutVars>
          <dgm:bulletEnabled val="1"/>
        </dgm:presLayoutVars>
      </dgm:prSet>
      <dgm:spPr/>
    </dgm:pt>
  </dgm:ptLst>
  <dgm:cxnLst>
    <dgm:cxn modelId="{4758A507-3953-434C-8913-504E3603668B}" type="presOf" srcId="{86B4D934-F316-4F98-A800-CA0DE8BA7EC2}" destId="{D1E1D935-ED35-4A87-A0EC-5A95EE12CEA6}" srcOrd="0" destOrd="0" presId="urn:microsoft.com/office/officeart/2005/8/layout/chevron2"/>
    <dgm:cxn modelId="{242C0733-7669-45AD-8E2F-43F42A6F407B}" srcId="{471AC277-11FB-4DC0-B0C8-0B6A3A4A5183}" destId="{C4ECC1B2-8E29-4175-B2CE-A743230875E0}" srcOrd="0" destOrd="0" parTransId="{2326A556-29CE-4DFE-A79A-0C842F254F41}" sibTransId="{F509D743-F408-4462-81E3-683004EB820E}"/>
    <dgm:cxn modelId="{DB6A7465-1604-4CFB-BBA4-3CCFD22E308A}" srcId="{BA652812-E552-44B6-B052-7CB4D45EE313}" destId="{471AC277-11FB-4DC0-B0C8-0B6A3A4A5183}" srcOrd="4" destOrd="0" parTransId="{F1A07990-9CED-43DA-98BB-B229BEF0AB63}" sibTransId="{10FF9604-568E-456B-AC4F-9CABA74A3573}"/>
    <dgm:cxn modelId="{B4C29A45-5248-410E-AC98-A8425065C828}" type="presOf" srcId="{E0F2295D-1278-4B3E-BF1E-CAA9062F7E87}" destId="{2ABF205F-5322-4ED2-B35B-4E11410F9F5B}" srcOrd="0" destOrd="0" presId="urn:microsoft.com/office/officeart/2005/8/layout/chevron2"/>
    <dgm:cxn modelId="{41B0766B-B334-4BCF-BF92-71FD197656E9}" type="presOf" srcId="{471AC277-11FB-4DC0-B0C8-0B6A3A4A5183}" destId="{835CB3A5-D1A4-4D94-AD64-BB132901D5FF}" srcOrd="0" destOrd="0" presId="urn:microsoft.com/office/officeart/2005/8/layout/chevron2"/>
    <dgm:cxn modelId="{8B38F66D-FB19-4A78-B438-D95755AB2E98}" type="presOf" srcId="{BA652812-E552-44B6-B052-7CB4D45EE313}" destId="{E82EE741-B85A-4239-9D0A-59CF01DDDAC9}" srcOrd="0" destOrd="0" presId="urn:microsoft.com/office/officeart/2005/8/layout/chevron2"/>
    <dgm:cxn modelId="{E7C9E351-621A-47D6-BDB7-BB822860446D}" type="presOf" srcId="{C4ECC1B2-8E29-4175-B2CE-A743230875E0}" destId="{4C7DEC77-7B81-4ED1-9F96-06CC683ACCD4}" srcOrd="0" destOrd="0" presId="urn:microsoft.com/office/officeart/2005/8/layout/chevron2"/>
    <dgm:cxn modelId="{BF901277-DAE5-4B9A-A570-5D7CBCDC6231}" type="presOf" srcId="{CEBA7653-C99F-453A-B847-4495DAA03674}" destId="{59BD9606-19C9-4EF9-9CCC-3D6CA716F354}" srcOrd="0" destOrd="0" presId="urn:microsoft.com/office/officeart/2005/8/layout/chevron2"/>
    <dgm:cxn modelId="{CCBA199D-1451-4042-9920-1E3C581DB49B}" srcId="{020BDCE1-6EAD-4D75-9476-0BD6AFA98565}" destId="{CEBA7653-C99F-453A-B847-4495DAA03674}" srcOrd="0" destOrd="0" parTransId="{7EDD4696-4C3F-4FAA-B17F-450BD92540F9}" sibTransId="{F77273F6-C10D-4074-B34F-07BC09FA4FE9}"/>
    <dgm:cxn modelId="{BF896E9F-66F9-4E6D-8722-7490A8D08228}" type="presOf" srcId="{AF0060BB-21C1-492D-9D62-85FBAC2C1C25}" destId="{2501BC44-2AB4-478B-ADEB-401E85B5DAC7}" srcOrd="0" destOrd="0" presId="urn:microsoft.com/office/officeart/2005/8/layout/chevron2"/>
    <dgm:cxn modelId="{DAE20AA1-9C6C-4165-9301-564BDF520CD1}" type="presOf" srcId="{D81681D7-B587-4967-801E-13F00CC12095}" destId="{CC38DD86-FCCD-4277-8A0F-F91EC7EC6AFE}" srcOrd="0" destOrd="0" presId="urn:microsoft.com/office/officeart/2005/8/layout/chevron2"/>
    <dgm:cxn modelId="{7255B4A3-98A8-4044-AF59-CBCA372BB1B8}" srcId="{E0F2295D-1278-4B3E-BF1E-CAA9062F7E87}" destId="{ADEB1AA5-D478-4C76-B586-9032C71E7FDF}" srcOrd="0" destOrd="0" parTransId="{E0578C7E-CB34-422B-AEED-A59B7CBC1126}" sibTransId="{DC755AAC-3D63-4FCC-937B-AAC48AD13F24}"/>
    <dgm:cxn modelId="{634368AB-9253-40F3-91D4-1AE30938897A}" srcId="{BA652812-E552-44B6-B052-7CB4D45EE313}" destId="{86B4D934-F316-4F98-A800-CA0DE8BA7EC2}" srcOrd="3" destOrd="0" parTransId="{1F636F77-887A-4A6A-BCB3-C57F4C0D1479}" sibTransId="{473D9A6F-8C99-43B8-A9B8-6D2E18B67D27}"/>
    <dgm:cxn modelId="{71A4C3AB-241E-485D-A0D3-BA9A68B22A29}" srcId="{BA652812-E552-44B6-B052-7CB4D45EE313}" destId="{020BDCE1-6EAD-4D75-9476-0BD6AFA98565}" srcOrd="2" destOrd="0" parTransId="{B87D9C6A-7D64-4C49-896E-2EFDBA855501}" sibTransId="{8870AABC-0CC5-4D51-B559-1E7C4469B5F3}"/>
    <dgm:cxn modelId="{336419B0-7FA5-4887-81C8-A8ECCEAEFDE9}" type="presOf" srcId="{ADEB1AA5-D478-4C76-B586-9032C71E7FDF}" destId="{636BCFAF-048C-4B5F-8F8D-7FA8F4384AD3}" srcOrd="0" destOrd="0" presId="urn:microsoft.com/office/officeart/2005/8/layout/chevron2"/>
    <dgm:cxn modelId="{14C2C0B6-7CAF-442D-A8AD-217B4755043B}" srcId="{BA652812-E552-44B6-B052-7CB4D45EE313}" destId="{AF0060BB-21C1-492D-9D62-85FBAC2C1C25}" srcOrd="1" destOrd="0" parTransId="{1E1DD53C-8718-43E8-8DDF-EF0F75FD79DE}" sibTransId="{B916F983-B669-4D85-A23A-34EC4EF44C8B}"/>
    <dgm:cxn modelId="{0D2272BC-D773-4EF4-959B-FABEDAE65605}" srcId="{86B4D934-F316-4F98-A800-CA0DE8BA7EC2}" destId="{D81681D7-B587-4967-801E-13F00CC12095}" srcOrd="0" destOrd="0" parTransId="{B8F6F033-96C5-4013-A23A-23BD4CAF4802}" sibTransId="{63152623-C3A1-4794-8D56-13748628D8B1}"/>
    <dgm:cxn modelId="{FD61B1BD-B7B7-458F-99DD-1532AB55B095}" srcId="{AF0060BB-21C1-492D-9D62-85FBAC2C1C25}" destId="{0272AB4E-34C3-4926-BCE8-CCD989C86F19}" srcOrd="0" destOrd="0" parTransId="{C20F3855-F017-4E90-9FC3-E82B92A00206}" sibTransId="{CAAAF4A4-B21F-4FC1-BFCD-383D8131DDD2}"/>
    <dgm:cxn modelId="{3393A9C6-84A8-4F0A-9B6E-CACAB5CC7158}" type="presOf" srcId="{020BDCE1-6EAD-4D75-9476-0BD6AFA98565}" destId="{B7D41262-A015-4C5F-8F25-62B2D2F23655}" srcOrd="0" destOrd="0" presId="urn:microsoft.com/office/officeart/2005/8/layout/chevron2"/>
    <dgm:cxn modelId="{D9E943CF-EC02-4F6E-A5BF-FE6ACC439E7A}" srcId="{BA652812-E552-44B6-B052-7CB4D45EE313}" destId="{E0F2295D-1278-4B3E-BF1E-CAA9062F7E87}" srcOrd="0" destOrd="0" parTransId="{760C5FA1-10E6-441F-A1A3-F28DE0B9A0DA}" sibTransId="{BFB2C8C3-61B6-4D4A-8984-3A81B2921A87}"/>
    <dgm:cxn modelId="{2FF18BCF-77C6-40B9-9CF6-5270786A9DE8}" type="presOf" srcId="{0272AB4E-34C3-4926-BCE8-CCD989C86F19}" destId="{56CA22D6-25B5-4A73-BF5F-B52653700A0E}" srcOrd="0" destOrd="0" presId="urn:microsoft.com/office/officeart/2005/8/layout/chevron2"/>
    <dgm:cxn modelId="{C2E42181-F383-406D-BC8A-B7EB32B1A362}" type="presParOf" srcId="{E82EE741-B85A-4239-9D0A-59CF01DDDAC9}" destId="{ADC4FA72-9937-498A-BFAB-9DA7CA4AD794}" srcOrd="0" destOrd="0" presId="urn:microsoft.com/office/officeart/2005/8/layout/chevron2"/>
    <dgm:cxn modelId="{24949082-160E-47A7-8DB9-E70A4F4BADE1}" type="presParOf" srcId="{ADC4FA72-9937-498A-BFAB-9DA7CA4AD794}" destId="{2ABF205F-5322-4ED2-B35B-4E11410F9F5B}" srcOrd="0" destOrd="0" presId="urn:microsoft.com/office/officeart/2005/8/layout/chevron2"/>
    <dgm:cxn modelId="{D47B8972-BE3A-414B-9353-A87CD683B68E}" type="presParOf" srcId="{ADC4FA72-9937-498A-BFAB-9DA7CA4AD794}" destId="{636BCFAF-048C-4B5F-8F8D-7FA8F4384AD3}" srcOrd="1" destOrd="0" presId="urn:microsoft.com/office/officeart/2005/8/layout/chevron2"/>
    <dgm:cxn modelId="{9C571661-F683-46C5-8576-AAEF6231B886}" type="presParOf" srcId="{E82EE741-B85A-4239-9D0A-59CF01DDDAC9}" destId="{DCA54A0C-EC00-489C-823B-75AAD02D3CE4}" srcOrd="1" destOrd="0" presId="urn:microsoft.com/office/officeart/2005/8/layout/chevron2"/>
    <dgm:cxn modelId="{3CE1F6C9-E093-43EB-9EE5-415812BC520D}" type="presParOf" srcId="{E82EE741-B85A-4239-9D0A-59CF01DDDAC9}" destId="{3FD69B5F-3DAF-4F5B-A16E-71E6A3768EA3}" srcOrd="2" destOrd="0" presId="urn:microsoft.com/office/officeart/2005/8/layout/chevron2"/>
    <dgm:cxn modelId="{D19E0594-FF82-4ECB-8764-5385019E5779}" type="presParOf" srcId="{3FD69B5F-3DAF-4F5B-A16E-71E6A3768EA3}" destId="{2501BC44-2AB4-478B-ADEB-401E85B5DAC7}" srcOrd="0" destOrd="0" presId="urn:microsoft.com/office/officeart/2005/8/layout/chevron2"/>
    <dgm:cxn modelId="{2FA0A85F-5E3E-4749-BE66-7EEBB845B4F8}" type="presParOf" srcId="{3FD69B5F-3DAF-4F5B-A16E-71E6A3768EA3}" destId="{56CA22D6-25B5-4A73-BF5F-B52653700A0E}" srcOrd="1" destOrd="0" presId="urn:microsoft.com/office/officeart/2005/8/layout/chevron2"/>
    <dgm:cxn modelId="{41EB8FEE-DBB3-45D8-B424-B47E0237C432}" type="presParOf" srcId="{E82EE741-B85A-4239-9D0A-59CF01DDDAC9}" destId="{6C89747C-011F-4DAB-B625-B46BB630AF60}" srcOrd="3" destOrd="0" presId="urn:microsoft.com/office/officeart/2005/8/layout/chevron2"/>
    <dgm:cxn modelId="{1254EA66-711F-45F5-A765-1D37266E12F4}" type="presParOf" srcId="{E82EE741-B85A-4239-9D0A-59CF01DDDAC9}" destId="{B9F435D5-2188-4118-AFA7-8D9C9AD894B3}" srcOrd="4" destOrd="0" presId="urn:microsoft.com/office/officeart/2005/8/layout/chevron2"/>
    <dgm:cxn modelId="{4CE322E9-0CA6-4541-8434-FA49DE2CD7CB}" type="presParOf" srcId="{B9F435D5-2188-4118-AFA7-8D9C9AD894B3}" destId="{B7D41262-A015-4C5F-8F25-62B2D2F23655}" srcOrd="0" destOrd="0" presId="urn:microsoft.com/office/officeart/2005/8/layout/chevron2"/>
    <dgm:cxn modelId="{340CF0C0-8B6F-47C8-B93F-E26E283CFD3E}" type="presParOf" srcId="{B9F435D5-2188-4118-AFA7-8D9C9AD894B3}" destId="{59BD9606-19C9-4EF9-9CCC-3D6CA716F354}" srcOrd="1" destOrd="0" presId="urn:microsoft.com/office/officeart/2005/8/layout/chevron2"/>
    <dgm:cxn modelId="{E9321A1F-BD61-4201-BE48-62E8FB24C997}" type="presParOf" srcId="{E82EE741-B85A-4239-9D0A-59CF01DDDAC9}" destId="{BD3346D7-548F-4498-8611-0F1D3F6A55B6}" srcOrd="5" destOrd="0" presId="urn:microsoft.com/office/officeart/2005/8/layout/chevron2"/>
    <dgm:cxn modelId="{812C9891-DA8C-408A-9E9E-41E92140EB91}" type="presParOf" srcId="{E82EE741-B85A-4239-9D0A-59CF01DDDAC9}" destId="{921A57E1-CC6E-42B2-ACAE-82C41C8D6E52}" srcOrd="6" destOrd="0" presId="urn:microsoft.com/office/officeart/2005/8/layout/chevron2"/>
    <dgm:cxn modelId="{C0944212-4142-49E9-8AE9-1549F4439123}" type="presParOf" srcId="{921A57E1-CC6E-42B2-ACAE-82C41C8D6E52}" destId="{D1E1D935-ED35-4A87-A0EC-5A95EE12CEA6}" srcOrd="0" destOrd="0" presId="urn:microsoft.com/office/officeart/2005/8/layout/chevron2"/>
    <dgm:cxn modelId="{B43DCE4F-4B66-4CCA-B118-564E26B26A36}" type="presParOf" srcId="{921A57E1-CC6E-42B2-ACAE-82C41C8D6E52}" destId="{CC38DD86-FCCD-4277-8A0F-F91EC7EC6AFE}" srcOrd="1" destOrd="0" presId="urn:microsoft.com/office/officeart/2005/8/layout/chevron2"/>
    <dgm:cxn modelId="{4CD0AEDD-0D1E-4B6C-890E-4CCC90BBDF8C}" type="presParOf" srcId="{E82EE741-B85A-4239-9D0A-59CF01DDDAC9}" destId="{D6A047A3-5AB1-44C4-B984-61287E75E03F}" srcOrd="7" destOrd="0" presId="urn:microsoft.com/office/officeart/2005/8/layout/chevron2"/>
    <dgm:cxn modelId="{976C68CB-F6BD-447F-924E-79FA3DB70902}" type="presParOf" srcId="{E82EE741-B85A-4239-9D0A-59CF01DDDAC9}" destId="{F8C22879-D055-45E6-A90A-24EA85FA9A07}" srcOrd="8" destOrd="0" presId="urn:microsoft.com/office/officeart/2005/8/layout/chevron2"/>
    <dgm:cxn modelId="{7A596E71-6281-4F18-B2AF-F6B8FEA30E7B}" type="presParOf" srcId="{F8C22879-D055-45E6-A90A-24EA85FA9A07}" destId="{835CB3A5-D1A4-4D94-AD64-BB132901D5FF}" srcOrd="0" destOrd="0" presId="urn:microsoft.com/office/officeart/2005/8/layout/chevron2"/>
    <dgm:cxn modelId="{8536A64C-50AD-45E4-B3A3-9E0320B1C53B}" type="presParOf" srcId="{F8C22879-D055-45E6-A90A-24EA85FA9A07}" destId="{4C7DEC77-7B81-4ED1-9F96-06CC683ACCD4}"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60DAF78-2934-47AF-8C6A-2803B8EB8682}" type="doc">
      <dgm:prSet loTypeId="urn:microsoft.com/office/officeart/2005/8/layout/radial5" loCatId="cycle" qsTypeId="urn:microsoft.com/office/officeart/2005/8/quickstyle/3d1" qsCatId="3D" csTypeId="urn:microsoft.com/office/officeart/2005/8/colors/accent2_2" csCatId="accent2" phldr="1"/>
      <dgm:spPr/>
      <dgm:t>
        <a:bodyPr/>
        <a:lstStyle/>
        <a:p>
          <a:endParaRPr lang="es-PE"/>
        </a:p>
      </dgm:t>
    </dgm:pt>
    <dgm:pt modelId="{CE498B48-A44F-4FA6-B3AB-DD42B3DEF421}">
      <dgm:prSet phldrT="[Texto]" custT="1"/>
      <dgm:spPr/>
      <dgm:t>
        <a:bodyPr/>
        <a:lstStyle/>
        <a:p>
          <a:r>
            <a:rPr lang="es-ES" sz="1100" b="1" dirty="0">
              <a:solidFill>
                <a:schemeClr val="tx1"/>
              </a:solidFill>
              <a:latin typeface="Arial Black" panose="020B0A04020102020204" pitchFamily="34" charset="0"/>
              <a:cs typeface="Aharoni" panose="02010803020104030203" pitchFamily="2" charset="-79"/>
            </a:rPr>
            <a:t>FARMACOLOGIA</a:t>
          </a:r>
          <a:endParaRPr lang="es-PE" sz="1100" b="1" dirty="0">
            <a:solidFill>
              <a:schemeClr val="tx1"/>
            </a:solidFill>
            <a:latin typeface="Arial Black" panose="020B0A04020102020204" pitchFamily="34" charset="0"/>
            <a:cs typeface="Aharoni" panose="02010803020104030203" pitchFamily="2" charset="-79"/>
          </a:endParaRPr>
        </a:p>
      </dgm:t>
    </dgm:pt>
    <dgm:pt modelId="{11F839E6-0D7E-450A-BFE3-65634E83B795}" type="parTrans" cxnId="{341ABA9F-A7B4-4A85-A0F4-16E70F14359B}">
      <dgm:prSet/>
      <dgm:spPr/>
      <dgm:t>
        <a:bodyPr/>
        <a:lstStyle/>
        <a:p>
          <a:endParaRPr lang="es-PE" sz="1600"/>
        </a:p>
      </dgm:t>
    </dgm:pt>
    <dgm:pt modelId="{70E5B9D9-B567-4AFA-9988-7488AD5C5F6C}" type="sibTrans" cxnId="{341ABA9F-A7B4-4A85-A0F4-16E70F14359B}">
      <dgm:prSet/>
      <dgm:spPr/>
      <dgm:t>
        <a:bodyPr/>
        <a:lstStyle/>
        <a:p>
          <a:endParaRPr lang="es-PE" sz="1600"/>
        </a:p>
      </dgm:t>
    </dgm:pt>
    <dgm:pt modelId="{BB42774E-32A2-4E8E-A493-69A219FCE50E}">
      <dgm:prSet phldrT="[Texto]" custT="1"/>
      <dgm:spPr>
        <a:solidFill>
          <a:schemeClr val="accent6">
            <a:lumMod val="40000"/>
            <a:lumOff val="60000"/>
          </a:schemeClr>
        </a:solidFill>
      </dgm:spPr>
      <dgm:t>
        <a:bodyPr/>
        <a:lstStyle/>
        <a:p>
          <a:r>
            <a:rPr lang="es-ES" sz="1200" b="1" dirty="0">
              <a:solidFill>
                <a:schemeClr val="tx1"/>
              </a:solidFill>
            </a:rPr>
            <a:t>FARMACOCINETICA: se basa en como los fármacos se absorben, distribuyen, metabolizan y eliminan</a:t>
          </a:r>
          <a:endParaRPr lang="es-PE" sz="1200" b="1" dirty="0">
            <a:solidFill>
              <a:schemeClr val="tx1"/>
            </a:solidFill>
          </a:endParaRPr>
        </a:p>
      </dgm:t>
    </dgm:pt>
    <dgm:pt modelId="{B5D21544-7CAC-4073-AACE-E4C9CB730CF9}" type="parTrans" cxnId="{4F761EAA-D0B2-4065-83B7-D100F973F5B5}">
      <dgm:prSet custT="1"/>
      <dgm:spPr/>
      <dgm:t>
        <a:bodyPr/>
        <a:lstStyle/>
        <a:p>
          <a:endParaRPr lang="es-PE" sz="900"/>
        </a:p>
      </dgm:t>
    </dgm:pt>
    <dgm:pt modelId="{429B4FFF-3363-4048-9187-83C76B2B9013}" type="sibTrans" cxnId="{4F761EAA-D0B2-4065-83B7-D100F973F5B5}">
      <dgm:prSet/>
      <dgm:spPr/>
      <dgm:t>
        <a:bodyPr/>
        <a:lstStyle/>
        <a:p>
          <a:endParaRPr lang="es-PE" sz="1600"/>
        </a:p>
      </dgm:t>
    </dgm:pt>
    <dgm:pt modelId="{A91DE525-36A4-49D3-8D98-E0690C383859}">
      <dgm:prSet phldrT="[Texto]" custT="1"/>
      <dgm:spPr>
        <a:solidFill>
          <a:schemeClr val="accent2">
            <a:lumMod val="40000"/>
            <a:lumOff val="60000"/>
          </a:schemeClr>
        </a:solidFill>
      </dgm:spPr>
      <dgm:t>
        <a:bodyPr/>
        <a:lstStyle/>
        <a:p>
          <a:r>
            <a:rPr lang="es-ES" sz="1400" b="1" dirty="0">
              <a:solidFill>
                <a:schemeClr val="tx1"/>
              </a:solidFill>
            </a:rPr>
            <a:t>FARMACODINAMIA:  se basa en el mecanismo de acción de los fármacos (</a:t>
          </a:r>
          <a:r>
            <a:rPr lang="es-ES" sz="1400" b="1" dirty="0" err="1">
              <a:solidFill>
                <a:schemeClr val="tx1"/>
              </a:solidFill>
            </a:rPr>
            <a:t>tamben</a:t>
          </a:r>
          <a:r>
            <a:rPr lang="es-ES" sz="1400" b="1" dirty="0">
              <a:solidFill>
                <a:schemeClr val="tx1"/>
              </a:solidFill>
            </a:rPr>
            <a:t> el estudio de efectos secundarios o indeseables)</a:t>
          </a:r>
          <a:endParaRPr lang="es-PE" sz="1400" b="1" dirty="0">
            <a:solidFill>
              <a:schemeClr val="tx1"/>
            </a:solidFill>
          </a:endParaRPr>
        </a:p>
      </dgm:t>
    </dgm:pt>
    <dgm:pt modelId="{6CF2867E-B75F-4833-8F34-8730A9289CAF}" type="parTrans" cxnId="{5EE8F669-30E5-4A1F-A423-AD5B943F2F57}">
      <dgm:prSet custT="1"/>
      <dgm:spPr/>
      <dgm:t>
        <a:bodyPr/>
        <a:lstStyle/>
        <a:p>
          <a:endParaRPr lang="es-PE" sz="900"/>
        </a:p>
      </dgm:t>
    </dgm:pt>
    <dgm:pt modelId="{760BFCB0-95B5-4935-904B-6D9883EBB8EC}" type="sibTrans" cxnId="{5EE8F669-30E5-4A1F-A423-AD5B943F2F57}">
      <dgm:prSet/>
      <dgm:spPr/>
      <dgm:t>
        <a:bodyPr/>
        <a:lstStyle/>
        <a:p>
          <a:endParaRPr lang="es-PE" sz="1600"/>
        </a:p>
      </dgm:t>
    </dgm:pt>
    <dgm:pt modelId="{92CAAF8E-65A0-44D4-867B-F27181576ADC}">
      <dgm:prSet phldrT="[Texto]" custT="1"/>
      <dgm:spPr>
        <a:solidFill>
          <a:srgbClr val="FFFF00"/>
        </a:solidFill>
      </dgm:spPr>
      <dgm:t>
        <a:bodyPr/>
        <a:lstStyle/>
        <a:p>
          <a:r>
            <a:rPr lang="es-ES" sz="1400" b="1" dirty="0">
              <a:solidFill>
                <a:schemeClr val="tx1"/>
              </a:solidFill>
            </a:rPr>
            <a:t>SEGURIDAD Y TOXICOLOGIA: dosis segura y duración del tratamiento. (evalúa también posibles efectos adversos)</a:t>
          </a:r>
          <a:endParaRPr lang="es-PE" sz="1400" b="1" dirty="0">
            <a:solidFill>
              <a:schemeClr val="tx1"/>
            </a:solidFill>
          </a:endParaRPr>
        </a:p>
      </dgm:t>
    </dgm:pt>
    <dgm:pt modelId="{6C46184E-EDC8-4D34-9D1C-FB855D8ABD35}" type="parTrans" cxnId="{A6EC993A-EE81-48CB-98C2-6DF3BC9C6BD0}">
      <dgm:prSet custT="1"/>
      <dgm:spPr/>
      <dgm:t>
        <a:bodyPr/>
        <a:lstStyle/>
        <a:p>
          <a:endParaRPr lang="es-PE" sz="900"/>
        </a:p>
      </dgm:t>
    </dgm:pt>
    <dgm:pt modelId="{CAB935B1-F8AF-443F-B4DA-127E325C990F}" type="sibTrans" cxnId="{A6EC993A-EE81-48CB-98C2-6DF3BC9C6BD0}">
      <dgm:prSet/>
      <dgm:spPr/>
      <dgm:t>
        <a:bodyPr/>
        <a:lstStyle/>
        <a:p>
          <a:endParaRPr lang="es-PE" sz="1600"/>
        </a:p>
      </dgm:t>
    </dgm:pt>
    <dgm:pt modelId="{5AC7AAA2-F986-453F-A3F4-72D80E67E9F8}">
      <dgm:prSet phldrT="[Texto]" custT="1"/>
      <dgm:spPr>
        <a:solidFill>
          <a:schemeClr val="accent5">
            <a:lumMod val="75000"/>
          </a:schemeClr>
        </a:solidFill>
      </dgm:spPr>
      <dgm:t>
        <a:bodyPr/>
        <a:lstStyle/>
        <a:p>
          <a:r>
            <a:rPr lang="es-ES" sz="1300" b="1" dirty="0">
              <a:solidFill>
                <a:schemeClr val="tx1"/>
              </a:solidFill>
            </a:rPr>
            <a:t>FARMACOVIGILANCIA:  es el monitoreo de la seguridad y eficacia de los medicamentos en la comercialización (periodos de retiro)</a:t>
          </a:r>
          <a:endParaRPr lang="es-PE" sz="1300" b="1" dirty="0">
            <a:solidFill>
              <a:schemeClr val="tx1"/>
            </a:solidFill>
          </a:endParaRPr>
        </a:p>
      </dgm:t>
    </dgm:pt>
    <dgm:pt modelId="{FDE47C03-B430-4A86-9C0B-CD8A87694E21}" type="parTrans" cxnId="{551501B3-AE34-4CA1-BF95-A251B267F9D0}">
      <dgm:prSet custT="1"/>
      <dgm:spPr/>
      <dgm:t>
        <a:bodyPr/>
        <a:lstStyle/>
        <a:p>
          <a:endParaRPr lang="es-PE" sz="900"/>
        </a:p>
      </dgm:t>
    </dgm:pt>
    <dgm:pt modelId="{76BE8539-DE65-4C70-B98C-FFADDED16505}" type="sibTrans" cxnId="{551501B3-AE34-4CA1-BF95-A251B267F9D0}">
      <dgm:prSet/>
      <dgm:spPr/>
      <dgm:t>
        <a:bodyPr/>
        <a:lstStyle/>
        <a:p>
          <a:endParaRPr lang="es-PE" sz="1600"/>
        </a:p>
      </dgm:t>
    </dgm:pt>
    <dgm:pt modelId="{D4775D15-71B3-4B53-B69E-110B98D8E8AF}">
      <dgm:prSet custT="1"/>
      <dgm:spPr>
        <a:solidFill>
          <a:srgbClr val="92D050"/>
        </a:solidFill>
      </dgm:spPr>
      <dgm:t>
        <a:bodyPr/>
        <a:lstStyle/>
        <a:p>
          <a:r>
            <a:rPr lang="es-ES" sz="1400" b="1" dirty="0">
              <a:solidFill>
                <a:schemeClr val="tx1"/>
              </a:solidFill>
            </a:rPr>
            <a:t>FARMACOTERAPIA: se define como la aplicación practica de los tratamientos de los fármacos y su eficacia. </a:t>
          </a:r>
          <a:endParaRPr lang="es-PE" sz="1400" b="1" dirty="0">
            <a:solidFill>
              <a:schemeClr val="tx1"/>
            </a:solidFill>
          </a:endParaRPr>
        </a:p>
      </dgm:t>
    </dgm:pt>
    <dgm:pt modelId="{7EEA1537-E028-46C1-AE98-7A21A476EA6C}" type="parTrans" cxnId="{8C926021-EB9E-4E27-873A-B4FD9740E943}">
      <dgm:prSet custT="1"/>
      <dgm:spPr/>
      <dgm:t>
        <a:bodyPr/>
        <a:lstStyle/>
        <a:p>
          <a:endParaRPr lang="es-PE" sz="900"/>
        </a:p>
      </dgm:t>
    </dgm:pt>
    <dgm:pt modelId="{1B0D0449-B12D-4A82-8071-FC40475BB0D2}" type="sibTrans" cxnId="{8C926021-EB9E-4E27-873A-B4FD9740E943}">
      <dgm:prSet/>
      <dgm:spPr/>
      <dgm:t>
        <a:bodyPr/>
        <a:lstStyle/>
        <a:p>
          <a:endParaRPr lang="es-PE" sz="1600"/>
        </a:p>
      </dgm:t>
    </dgm:pt>
    <dgm:pt modelId="{76A2D7E3-7044-4304-9E26-5B13C78A9F62}" type="pres">
      <dgm:prSet presAssocID="{060DAF78-2934-47AF-8C6A-2803B8EB8682}" presName="Name0" presStyleCnt="0">
        <dgm:presLayoutVars>
          <dgm:chMax val="1"/>
          <dgm:dir/>
          <dgm:animLvl val="ctr"/>
          <dgm:resizeHandles val="exact"/>
        </dgm:presLayoutVars>
      </dgm:prSet>
      <dgm:spPr/>
    </dgm:pt>
    <dgm:pt modelId="{97B604FB-65CC-4609-9217-A55B67BA47A2}" type="pres">
      <dgm:prSet presAssocID="{CE498B48-A44F-4FA6-B3AB-DD42B3DEF421}" presName="centerShape" presStyleLbl="node0" presStyleIdx="0" presStyleCnt="1" custScaleX="162491" custScaleY="117305" custLinFactNeighborX="-2909" custLinFactNeighborY="-795"/>
      <dgm:spPr/>
    </dgm:pt>
    <dgm:pt modelId="{F77A75AA-EB81-43A8-98D2-C4C517B4D8CA}" type="pres">
      <dgm:prSet presAssocID="{B5D21544-7CAC-4073-AACE-E4C9CB730CF9}" presName="parTrans" presStyleLbl="sibTrans2D1" presStyleIdx="0" presStyleCnt="5"/>
      <dgm:spPr/>
    </dgm:pt>
    <dgm:pt modelId="{F14C7002-505B-4457-9D17-278AF7CDBA99}" type="pres">
      <dgm:prSet presAssocID="{B5D21544-7CAC-4073-AACE-E4C9CB730CF9}" presName="connectorText" presStyleLbl="sibTrans2D1" presStyleIdx="0" presStyleCnt="5"/>
      <dgm:spPr/>
    </dgm:pt>
    <dgm:pt modelId="{63FEFD02-5568-4ED1-968D-4D39065482DF}" type="pres">
      <dgm:prSet presAssocID="{BB42774E-32A2-4E8E-A493-69A219FCE50E}" presName="node" presStyleLbl="node1" presStyleIdx="0" presStyleCnt="5" custScaleX="249596" custRadScaleRad="111361" custRadScaleInc="8942">
        <dgm:presLayoutVars>
          <dgm:bulletEnabled val="1"/>
        </dgm:presLayoutVars>
      </dgm:prSet>
      <dgm:spPr/>
    </dgm:pt>
    <dgm:pt modelId="{0D795BD3-2D8C-4FCC-B604-48A3C1BBAE63}" type="pres">
      <dgm:prSet presAssocID="{6CF2867E-B75F-4833-8F34-8730A9289CAF}" presName="parTrans" presStyleLbl="sibTrans2D1" presStyleIdx="1" presStyleCnt="5"/>
      <dgm:spPr/>
    </dgm:pt>
    <dgm:pt modelId="{1CB5BB9E-6A4E-4962-8D13-B4A5AB6CEBC1}" type="pres">
      <dgm:prSet presAssocID="{6CF2867E-B75F-4833-8F34-8730A9289CAF}" presName="connectorText" presStyleLbl="sibTrans2D1" presStyleIdx="1" presStyleCnt="5"/>
      <dgm:spPr/>
    </dgm:pt>
    <dgm:pt modelId="{FBA9C11A-2932-4A47-8F58-9778B5672F70}" type="pres">
      <dgm:prSet presAssocID="{A91DE525-36A4-49D3-8D98-E0690C383859}" presName="node" presStyleLbl="node1" presStyleIdx="1" presStyleCnt="5" custScaleX="314215" custRadScaleRad="223008" custRadScaleInc="14616">
        <dgm:presLayoutVars>
          <dgm:bulletEnabled val="1"/>
        </dgm:presLayoutVars>
      </dgm:prSet>
      <dgm:spPr/>
    </dgm:pt>
    <dgm:pt modelId="{4BC95078-8773-4849-99B7-214FE346E2C7}" type="pres">
      <dgm:prSet presAssocID="{6C46184E-EDC8-4D34-9D1C-FB855D8ABD35}" presName="parTrans" presStyleLbl="sibTrans2D1" presStyleIdx="2" presStyleCnt="5"/>
      <dgm:spPr/>
    </dgm:pt>
    <dgm:pt modelId="{2E249978-9246-4873-9CB1-7114A9DA9725}" type="pres">
      <dgm:prSet presAssocID="{6C46184E-EDC8-4D34-9D1C-FB855D8ABD35}" presName="connectorText" presStyleLbl="sibTrans2D1" presStyleIdx="2" presStyleCnt="5"/>
      <dgm:spPr/>
    </dgm:pt>
    <dgm:pt modelId="{0164B816-2C53-4ED5-B684-40547252A43F}" type="pres">
      <dgm:prSet presAssocID="{92CAAF8E-65A0-44D4-867B-F27181576ADC}" presName="node" presStyleLbl="node1" presStyleIdx="2" presStyleCnt="5" custScaleX="274235" custRadScaleRad="157526" custRadScaleInc="-78739">
        <dgm:presLayoutVars>
          <dgm:bulletEnabled val="1"/>
        </dgm:presLayoutVars>
      </dgm:prSet>
      <dgm:spPr/>
    </dgm:pt>
    <dgm:pt modelId="{84C41672-57C2-4DFE-8D3C-139D165E7DEA}" type="pres">
      <dgm:prSet presAssocID="{FDE47C03-B430-4A86-9C0B-CD8A87694E21}" presName="parTrans" presStyleLbl="sibTrans2D1" presStyleIdx="3" presStyleCnt="5"/>
      <dgm:spPr/>
    </dgm:pt>
    <dgm:pt modelId="{4A6E1F5C-E910-432E-A8A4-4A3F33B9D281}" type="pres">
      <dgm:prSet presAssocID="{FDE47C03-B430-4A86-9C0B-CD8A87694E21}" presName="connectorText" presStyleLbl="sibTrans2D1" presStyleIdx="3" presStyleCnt="5"/>
      <dgm:spPr/>
    </dgm:pt>
    <dgm:pt modelId="{F3547C00-F1CE-459E-AC87-AB70A1FC44B5}" type="pres">
      <dgm:prSet presAssocID="{5AC7AAA2-F986-453F-A3F4-72D80E67E9F8}" presName="node" presStyleLbl="node1" presStyleIdx="3" presStyleCnt="5" custScaleX="261554" custScaleY="102620" custRadScaleRad="148403" custRadScaleInc="60490">
        <dgm:presLayoutVars>
          <dgm:bulletEnabled val="1"/>
        </dgm:presLayoutVars>
      </dgm:prSet>
      <dgm:spPr/>
    </dgm:pt>
    <dgm:pt modelId="{1E69F77C-76DD-4006-9588-EF4C95A5A54D}" type="pres">
      <dgm:prSet presAssocID="{7EEA1537-E028-46C1-AE98-7A21A476EA6C}" presName="parTrans" presStyleLbl="sibTrans2D1" presStyleIdx="4" presStyleCnt="5"/>
      <dgm:spPr/>
    </dgm:pt>
    <dgm:pt modelId="{8272D10B-9E91-446E-9D5F-16BEEBC6C274}" type="pres">
      <dgm:prSet presAssocID="{7EEA1537-E028-46C1-AE98-7A21A476EA6C}" presName="connectorText" presStyleLbl="sibTrans2D1" presStyleIdx="4" presStyleCnt="5"/>
      <dgm:spPr/>
    </dgm:pt>
    <dgm:pt modelId="{D2F6ADD6-833D-45D4-87A7-092FD61B994E}" type="pres">
      <dgm:prSet presAssocID="{D4775D15-71B3-4B53-B69E-110B98D8E8AF}" presName="node" presStyleLbl="node1" presStyleIdx="4" presStyleCnt="5" custScaleX="249730" custScaleY="138946" custRadScaleRad="221900" custRadScaleInc="-15648">
        <dgm:presLayoutVars>
          <dgm:bulletEnabled val="1"/>
        </dgm:presLayoutVars>
      </dgm:prSet>
      <dgm:spPr/>
    </dgm:pt>
  </dgm:ptLst>
  <dgm:cxnLst>
    <dgm:cxn modelId="{348AB019-CC1D-4B7F-902A-7E460D0B818C}" type="presOf" srcId="{B5D21544-7CAC-4073-AACE-E4C9CB730CF9}" destId="{F14C7002-505B-4457-9D17-278AF7CDBA99}" srcOrd="1" destOrd="0" presId="urn:microsoft.com/office/officeart/2005/8/layout/radial5"/>
    <dgm:cxn modelId="{8C926021-EB9E-4E27-873A-B4FD9740E943}" srcId="{CE498B48-A44F-4FA6-B3AB-DD42B3DEF421}" destId="{D4775D15-71B3-4B53-B69E-110B98D8E8AF}" srcOrd="4" destOrd="0" parTransId="{7EEA1537-E028-46C1-AE98-7A21A476EA6C}" sibTransId="{1B0D0449-B12D-4A82-8071-FC40475BB0D2}"/>
    <dgm:cxn modelId="{733EE026-E1EE-42DC-A7B1-97790E75E5AE}" type="presOf" srcId="{7EEA1537-E028-46C1-AE98-7A21A476EA6C}" destId="{8272D10B-9E91-446E-9D5F-16BEEBC6C274}" srcOrd="1" destOrd="0" presId="urn:microsoft.com/office/officeart/2005/8/layout/radial5"/>
    <dgm:cxn modelId="{1EAD7727-ADCE-4CA0-844B-58F4EADC0572}" type="presOf" srcId="{92CAAF8E-65A0-44D4-867B-F27181576ADC}" destId="{0164B816-2C53-4ED5-B684-40547252A43F}" srcOrd="0" destOrd="0" presId="urn:microsoft.com/office/officeart/2005/8/layout/radial5"/>
    <dgm:cxn modelId="{BDCC9837-19EB-4221-880C-F79B7E8D66C4}" type="presOf" srcId="{060DAF78-2934-47AF-8C6A-2803B8EB8682}" destId="{76A2D7E3-7044-4304-9E26-5B13C78A9F62}" srcOrd="0" destOrd="0" presId="urn:microsoft.com/office/officeart/2005/8/layout/radial5"/>
    <dgm:cxn modelId="{A6EC993A-EE81-48CB-98C2-6DF3BC9C6BD0}" srcId="{CE498B48-A44F-4FA6-B3AB-DD42B3DEF421}" destId="{92CAAF8E-65A0-44D4-867B-F27181576ADC}" srcOrd="2" destOrd="0" parTransId="{6C46184E-EDC8-4D34-9D1C-FB855D8ABD35}" sibTransId="{CAB935B1-F8AF-443F-B4DA-127E325C990F}"/>
    <dgm:cxn modelId="{3094E55E-537C-471E-A660-F3F51D0B4613}" type="presOf" srcId="{FDE47C03-B430-4A86-9C0B-CD8A87694E21}" destId="{4A6E1F5C-E910-432E-A8A4-4A3F33B9D281}" srcOrd="1" destOrd="0" presId="urn:microsoft.com/office/officeart/2005/8/layout/radial5"/>
    <dgm:cxn modelId="{1ECA075F-3ECC-4448-8344-F0609B191DA2}" type="presOf" srcId="{B5D21544-7CAC-4073-AACE-E4C9CB730CF9}" destId="{F77A75AA-EB81-43A8-98D2-C4C517B4D8CA}" srcOrd="0" destOrd="0" presId="urn:microsoft.com/office/officeart/2005/8/layout/radial5"/>
    <dgm:cxn modelId="{5EE8F669-30E5-4A1F-A423-AD5B943F2F57}" srcId="{CE498B48-A44F-4FA6-B3AB-DD42B3DEF421}" destId="{A91DE525-36A4-49D3-8D98-E0690C383859}" srcOrd="1" destOrd="0" parTransId="{6CF2867E-B75F-4833-8F34-8730A9289CAF}" sibTransId="{760BFCB0-95B5-4935-904B-6D9883EBB8EC}"/>
    <dgm:cxn modelId="{9AB57470-4A22-49FB-9B96-1646D10FB0CB}" type="presOf" srcId="{BB42774E-32A2-4E8E-A493-69A219FCE50E}" destId="{63FEFD02-5568-4ED1-968D-4D39065482DF}" srcOrd="0" destOrd="0" presId="urn:microsoft.com/office/officeart/2005/8/layout/radial5"/>
    <dgm:cxn modelId="{AB408D50-8D88-4A56-AEEB-20337C89B6BA}" type="presOf" srcId="{5AC7AAA2-F986-453F-A3F4-72D80E67E9F8}" destId="{F3547C00-F1CE-459E-AC87-AB70A1FC44B5}" srcOrd="0" destOrd="0" presId="urn:microsoft.com/office/officeart/2005/8/layout/radial5"/>
    <dgm:cxn modelId="{A7443F80-3DF3-4173-B6E6-58AE3182DC7C}" type="presOf" srcId="{6C46184E-EDC8-4D34-9D1C-FB855D8ABD35}" destId="{4BC95078-8773-4849-99B7-214FE346E2C7}" srcOrd="0" destOrd="0" presId="urn:microsoft.com/office/officeart/2005/8/layout/radial5"/>
    <dgm:cxn modelId="{1CA9D099-0F83-4D37-9260-AE2E85C05DFB}" type="presOf" srcId="{CE498B48-A44F-4FA6-B3AB-DD42B3DEF421}" destId="{97B604FB-65CC-4609-9217-A55B67BA47A2}" srcOrd="0" destOrd="0" presId="urn:microsoft.com/office/officeart/2005/8/layout/radial5"/>
    <dgm:cxn modelId="{D930C99C-F1F0-4EB3-93D6-DDDA8A114ED9}" type="presOf" srcId="{D4775D15-71B3-4B53-B69E-110B98D8E8AF}" destId="{D2F6ADD6-833D-45D4-87A7-092FD61B994E}" srcOrd="0" destOrd="0" presId="urn:microsoft.com/office/officeart/2005/8/layout/radial5"/>
    <dgm:cxn modelId="{341ABA9F-A7B4-4A85-A0F4-16E70F14359B}" srcId="{060DAF78-2934-47AF-8C6A-2803B8EB8682}" destId="{CE498B48-A44F-4FA6-B3AB-DD42B3DEF421}" srcOrd="0" destOrd="0" parTransId="{11F839E6-0D7E-450A-BFE3-65634E83B795}" sibTransId="{70E5B9D9-B567-4AFA-9988-7488AD5C5F6C}"/>
    <dgm:cxn modelId="{67DAD6A5-8510-45DD-ABE8-7439ED48F01F}" type="presOf" srcId="{FDE47C03-B430-4A86-9C0B-CD8A87694E21}" destId="{84C41672-57C2-4DFE-8D3C-139D165E7DEA}" srcOrd="0" destOrd="0" presId="urn:microsoft.com/office/officeart/2005/8/layout/radial5"/>
    <dgm:cxn modelId="{2D29E5A5-BF0F-47A2-9978-E94F34995A7E}" type="presOf" srcId="{6CF2867E-B75F-4833-8F34-8730A9289CAF}" destId="{0D795BD3-2D8C-4FCC-B604-48A3C1BBAE63}" srcOrd="0" destOrd="0" presId="urn:microsoft.com/office/officeart/2005/8/layout/radial5"/>
    <dgm:cxn modelId="{4F761EAA-D0B2-4065-83B7-D100F973F5B5}" srcId="{CE498B48-A44F-4FA6-B3AB-DD42B3DEF421}" destId="{BB42774E-32A2-4E8E-A493-69A219FCE50E}" srcOrd="0" destOrd="0" parTransId="{B5D21544-7CAC-4073-AACE-E4C9CB730CF9}" sibTransId="{429B4FFF-3363-4048-9187-83C76B2B9013}"/>
    <dgm:cxn modelId="{551501B3-AE34-4CA1-BF95-A251B267F9D0}" srcId="{CE498B48-A44F-4FA6-B3AB-DD42B3DEF421}" destId="{5AC7AAA2-F986-453F-A3F4-72D80E67E9F8}" srcOrd="3" destOrd="0" parTransId="{FDE47C03-B430-4A86-9C0B-CD8A87694E21}" sibTransId="{76BE8539-DE65-4C70-B98C-FFADDED16505}"/>
    <dgm:cxn modelId="{6D0785D4-D0AF-4E88-9BEF-2FE558A0D8BD}" type="presOf" srcId="{A91DE525-36A4-49D3-8D98-E0690C383859}" destId="{FBA9C11A-2932-4A47-8F58-9778B5672F70}" srcOrd="0" destOrd="0" presId="urn:microsoft.com/office/officeart/2005/8/layout/radial5"/>
    <dgm:cxn modelId="{8C3B2CE2-1930-40B5-AAD2-8E8060D32532}" type="presOf" srcId="{6C46184E-EDC8-4D34-9D1C-FB855D8ABD35}" destId="{2E249978-9246-4873-9CB1-7114A9DA9725}" srcOrd="1" destOrd="0" presId="urn:microsoft.com/office/officeart/2005/8/layout/radial5"/>
    <dgm:cxn modelId="{1E6877FC-037E-4AE9-A9A0-2EED77F09E90}" type="presOf" srcId="{6CF2867E-B75F-4833-8F34-8730A9289CAF}" destId="{1CB5BB9E-6A4E-4962-8D13-B4A5AB6CEBC1}" srcOrd="1" destOrd="0" presId="urn:microsoft.com/office/officeart/2005/8/layout/radial5"/>
    <dgm:cxn modelId="{81464EFF-CA48-4937-9B3E-C47BA68C1634}" type="presOf" srcId="{7EEA1537-E028-46C1-AE98-7A21A476EA6C}" destId="{1E69F77C-76DD-4006-9588-EF4C95A5A54D}" srcOrd="0" destOrd="0" presId="urn:microsoft.com/office/officeart/2005/8/layout/radial5"/>
    <dgm:cxn modelId="{EAB04EE0-E817-4710-80AE-E509D6EB2AE6}" type="presParOf" srcId="{76A2D7E3-7044-4304-9E26-5B13C78A9F62}" destId="{97B604FB-65CC-4609-9217-A55B67BA47A2}" srcOrd="0" destOrd="0" presId="urn:microsoft.com/office/officeart/2005/8/layout/radial5"/>
    <dgm:cxn modelId="{E67186C1-B334-4703-8E5F-E73E7ABCC9BA}" type="presParOf" srcId="{76A2D7E3-7044-4304-9E26-5B13C78A9F62}" destId="{F77A75AA-EB81-43A8-98D2-C4C517B4D8CA}" srcOrd="1" destOrd="0" presId="urn:microsoft.com/office/officeart/2005/8/layout/radial5"/>
    <dgm:cxn modelId="{139F3D04-19AF-42BE-9981-7146004F845E}" type="presParOf" srcId="{F77A75AA-EB81-43A8-98D2-C4C517B4D8CA}" destId="{F14C7002-505B-4457-9D17-278AF7CDBA99}" srcOrd="0" destOrd="0" presId="urn:microsoft.com/office/officeart/2005/8/layout/radial5"/>
    <dgm:cxn modelId="{AF92EA5A-7DBB-4582-9D4F-C13A4489331D}" type="presParOf" srcId="{76A2D7E3-7044-4304-9E26-5B13C78A9F62}" destId="{63FEFD02-5568-4ED1-968D-4D39065482DF}" srcOrd="2" destOrd="0" presId="urn:microsoft.com/office/officeart/2005/8/layout/radial5"/>
    <dgm:cxn modelId="{96EF2661-92B4-4FA7-92A6-FB515EA82FB0}" type="presParOf" srcId="{76A2D7E3-7044-4304-9E26-5B13C78A9F62}" destId="{0D795BD3-2D8C-4FCC-B604-48A3C1BBAE63}" srcOrd="3" destOrd="0" presId="urn:microsoft.com/office/officeart/2005/8/layout/radial5"/>
    <dgm:cxn modelId="{FF58CCCD-D1FF-478B-A9D0-0A43E2DEDD38}" type="presParOf" srcId="{0D795BD3-2D8C-4FCC-B604-48A3C1BBAE63}" destId="{1CB5BB9E-6A4E-4962-8D13-B4A5AB6CEBC1}" srcOrd="0" destOrd="0" presId="urn:microsoft.com/office/officeart/2005/8/layout/radial5"/>
    <dgm:cxn modelId="{0139FECF-506B-4EB3-B047-C0014495B364}" type="presParOf" srcId="{76A2D7E3-7044-4304-9E26-5B13C78A9F62}" destId="{FBA9C11A-2932-4A47-8F58-9778B5672F70}" srcOrd="4" destOrd="0" presId="urn:microsoft.com/office/officeart/2005/8/layout/radial5"/>
    <dgm:cxn modelId="{4E6E0E69-3A03-4E8E-8086-D95E7F5823F5}" type="presParOf" srcId="{76A2D7E3-7044-4304-9E26-5B13C78A9F62}" destId="{4BC95078-8773-4849-99B7-214FE346E2C7}" srcOrd="5" destOrd="0" presId="urn:microsoft.com/office/officeart/2005/8/layout/radial5"/>
    <dgm:cxn modelId="{40BE1524-B2FB-432C-9803-A87D4D087C64}" type="presParOf" srcId="{4BC95078-8773-4849-99B7-214FE346E2C7}" destId="{2E249978-9246-4873-9CB1-7114A9DA9725}" srcOrd="0" destOrd="0" presId="urn:microsoft.com/office/officeart/2005/8/layout/radial5"/>
    <dgm:cxn modelId="{361360BB-DA7B-48BB-AACD-857A44F7925D}" type="presParOf" srcId="{76A2D7E3-7044-4304-9E26-5B13C78A9F62}" destId="{0164B816-2C53-4ED5-B684-40547252A43F}" srcOrd="6" destOrd="0" presId="urn:microsoft.com/office/officeart/2005/8/layout/radial5"/>
    <dgm:cxn modelId="{7DC39937-2F9C-4213-A802-64590D9B566A}" type="presParOf" srcId="{76A2D7E3-7044-4304-9E26-5B13C78A9F62}" destId="{84C41672-57C2-4DFE-8D3C-139D165E7DEA}" srcOrd="7" destOrd="0" presId="urn:microsoft.com/office/officeart/2005/8/layout/radial5"/>
    <dgm:cxn modelId="{E8E2E122-DE56-450C-BC4E-7E478F4616A4}" type="presParOf" srcId="{84C41672-57C2-4DFE-8D3C-139D165E7DEA}" destId="{4A6E1F5C-E910-432E-A8A4-4A3F33B9D281}" srcOrd="0" destOrd="0" presId="urn:microsoft.com/office/officeart/2005/8/layout/radial5"/>
    <dgm:cxn modelId="{CE977C74-D766-43D8-A955-5254D0C9380D}" type="presParOf" srcId="{76A2D7E3-7044-4304-9E26-5B13C78A9F62}" destId="{F3547C00-F1CE-459E-AC87-AB70A1FC44B5}" srcOrd="8" destOrd="0" presId="urn:microsoft.com/office/officeart/2005/8/layout/radial5"/>
    <dgm:cxn modelId="{6F386E14-DA79-4E96-9E64-C8F3BCE550AB}" type="presParOf" srcId="{76A2D7E3-7044-4304-9E26-5B13C78A9F62}" destId="{1E69F77C-76DD-4006-9588-EF4C95A5A54D}" srcOrd="9" destOrd="0" presId="urn:microsoft.com/office/officeart/2005/8/layout/radial5"/>
    <dgm:cxn modelId="{2575FB69-A2D5-42B8-B084-4153F3113815}" type="presParOf" srcId="{1E69F77C-76DD-4006-9588-EF4C95A5A54D}" destId="{8272D10B-9E91-446E-9D5F-16BEEBC6C274}" srcOrd="0" destOrd="0" presId="urn:microsoft.com/office/officeart/2005/8/layout/radial5"/>
    <dgm:cxn modelId="{C1AD7414-DBF2-41C4-8E1E-596EAFE217BE}" type="presParOf" srcId="{76A2D7E3-7044-4304-9E26-5B13C78A9F62}" destId="{D2F6ADD6-833D-45D4-87A7-092FD61B994E}" srcOrd="10" destOrd="0" presId="urn:microsoft.com/office/officeart/2005/8/layout/radial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FCBF50D-3F09-4BAD-9650-C4A69AC3E3C5}" type="doc">
      <dgm:prSet loTypeId="urn:microsoft.com/office/officeart/2005/8/layout/StepDownProcess" loCatId="process" qsTypeId="urn:microsoft.com/office/officeart/2005/8/quickstyle/3d3" qsCatId="3D" csTypeId="urn:microsoft.com/office/officeart/2005/8/colors/accent1_1" csCatId="accent1" phldr="1"/>
      <dgm:spPr/>
      <dgm:t>
        <a:bodyPr/>
        <a:lstStyle/>
        <a:p>
          <a:endParaRPr lang="es-PE"/>
        </a:p>
      </dgm:t>
    </dgm:pt>
    <dgm:pt modelId="{8E31B846-AE61-4696-B1F6-0DE23719662A}">
      <dgm:prSet phldrT="[Texto]" custT="1"/>
      <dgm:spPr/>
      <dgm:t>
        <a:bodyPr/>
        <a:lstStyle/>
        <a:p>
          <a:r>
            <a:rPr lang="es-ES" sz="2400" b="1" dirty="0"/>
            <a:t>ANATOMIA PATOLOGICA</a:t>
          </a:r>
          <a:endParaRPr lang="es-PE" sz="2400" b="1" dirty="0"/>
        </a:p>
      </dgm:t>
    </dgm:pt>
    <dgm:pt modelId="{0A607340-B8C7-4453-8599-14EDFC8A56B5}" type="parTrans" cxnId="{94E5BD47-248F-4987-948D-9AA1219E55FF}">
      <dgm:prSet/>
      <dgm:spPr/>
      <dgm:t>
        <a:bodyPr/>
        <a:lstStyle/>
        <a:p>
          <a:endParaRPr lang="es-PE"/>
        </a:p>
      </dgm:t>
    </dgm:pt>
    <dgm:pt modelId="{2D9A7F89-5494-44C2-963E-719F259F5B30}" type="sibTrans" cxnId="{94E5BD47-248F-4987-948D-9AA1219E55FF}">
      <dgm:prSet/>
      <dgm:spPr/>
      <dgm:t>
        <a:bodyPr/>
        <a:lstStyle/>
        <a:p>
          <a:endParaRPr lang="es-PE"/>
        </a:p>
      </dgm:t>
    </dgm:pt>
    <dgm:pt modelId="{97159945-7154-405C-9DC9-3CE121345348}">
      <dgm:prSet phldrT="[Texto]" custT="1"/>
      <dgm:spPr/>
      <dgm:t>
        <a:bodyPr/>
        <a:lstStyle/>
        <a:p>
          <a:r>
            <a:rPr lang="es-ES" sz="2400" b="1" dirty="0"/>
            <a:t>INVESTIGACION CIENTIFICA</a:t>
          </a:r>
          <a:endParaRPr lang="es-PE" sz="2400" b="1" dirty="0"/>
        </a:p>
      </dgm:t>
    </dgm:pt>
    <dgm:pt modelId="{2F0AA3EC-19A3-45CD-B02B-88B4A219D1BE}" type="parTrans" cxnId="{39FD9D54-D74B-4183-A503-E872321084A5}">
      <dgm:prSet/>
      <dgm:spPr/>
      <dgm:t>
        <a:bodyPr/>
        <a:lstStyle/>
        <a:p>
          <a:endParaRPr lang="es-PE"/>
        </a:p>
      </dgm:t>
    </dgm:pt>
    <dgm:pt modelId="{E0BE9298-D2DF-4C27-A668-1AF73D9EDEC6}" type="sibTrans" cxnId="{39FD9D54-D74B-4183-A503-E872321084A5}">
      <dgm:prSet/>
      <dgm:spPr/>
      <dgm:t>
        <a:bodyPr/>
        <a:lstStyle/>
        <a:p>
          <a:endParaRPr lang="es-PE"/>
        </a:p>
      </dgm:t>
    </dgm:pt>
    <dgm:pt modelId="{7FF7162D-939D-4135-8B97-E12EB3E1832A}">
      <dgm:prSet phldrT="[Texto]" custT="1"/>
      <dgm:spPr/>
      <dgm:t>
        <a:bodyPr/>
        <a:lstStyle/>
        <a:p>
          <a:r>
            <a:rPr lang="es-ES" sz="2400" b="1" dirty="0"/>
            <a:t>CONSULTORIA Y ASESORAMIENTO CLINICO</a:t>
          </a:r>
          <a:endParaRPr lang="es-PE" sz="2400" b="1" dirty="0"/>
        </a:p>
      </dgm:t>
    </dgm:pt>
    <dgm:pt modelId="{0A1B879F-5086-49C1-A2D2-2762C19CC740}" type="parTrans" cxnId="{0498FDA3-6F92-4D03-BA1F-46F08EBA9B97}">
      <dgm:prSet/>
      <dgm:spPr/>
      <dgm:t>
        <a:bodyPr/>
        <a:lstStyle/>
        <a:p>
          <a:endParaRPr lang="es-PE"/>
        </a:p>
      </dgm:t>
    </dgm:pt>
    <dgm:pt modelId="{75C81F72-C4C7-4604-A81E-460B21A317E0}" type="sibTrans" cxnId="{0498FDA3-6F92-4D03-BA1F-46F08EBA9B97}">
      <dgm:prSet/>
      <dgm:spPr/>
      <dgm:t>
        <a:bodyPr/>
        <a:lstStyle/>
        <a:p>
          <a:endParaRPr lang="es-PE"/>
        </a:p>
      </dgm:t>
    </dgm:pt>
    <dgm:pt modelId="{FD37EDCF-9F17-40E9-88D6-6094668F00F3}">
      <dgm:prSet custT="1"/>
      <dgm:spPr/>
      <dgm:t>
        <a:bodyPr/>
        <a:lstStyle/>
        <a:p>
          <a:r>
            <a:rPr lang="es-ES" sz="2400" b="1" dirty="0"/>
            <a:t>EPIDEMIOLOGIA Y VIGILANCIA</a:t>
          </a:r>
          <a:endParaRPr lang="es-PE" sz="2400" b="1" dirty="0"/>
        </a:p>
      </dgm:t>
    </dgm:pt>
    <dgm:pt modelId="{AB059053-7989-458E-B2E1-A49956DE957D}" type="parTrans" cxnId="{8D9E392D-C19B-43D9-AA5C-A95AB4F0EED7}">
      <dgm:prSet/>
      <dgm:spPr/>
      <dgm:t>
        <a:bodyPr/>
        <a:lstStyle/>
        <a:p>
          <a:endParaRPr lang="es-PE"/>
        </a:p>
      </dgm:t>
    </dgm:pt>
    <dgm:pt modelId="{256BDBE2-65A5-4254-B25B-BF3CA9CB54B6}" type="sibTrans" cxnId="{8D9E392D-C19B-43D9-AA5C-A95AB4F0EED7}">
      <dgm:prSet/>
      <dgm:spPr/>
      <dgm:t>
        <a:bodyPr/>
        <a:lstStyle/>
        <a:p>
          <a:endParaRPr lang="es-PE"/>
        </a:p>
      </dgm:t>
    </dgm:pt>
    <dgm:pt modelId="{746A974C-DC3A-4EFF-9513-6D3CDAA61D95}">
      <dgm:prSet custT="1"/>
      <dgm:spPr/>
      <dgm:t>
        <a:bodyPr/>
        <a:lstStyle/>
        <a:p>
          <a:r>
            <a:rPr lang="es-ES" sz="2400" b="1" dirty="0"/>
            <a:t>DIAGNOSTICO DE ENFERMEDADES</a:t>
          </a:r>
          <a:endParaRPr lang="es-PE" sz="2400" b="1" dirty="0"/>
        </a:p>
      </dgm:t>
    </dgm:pt>
    <dgm:pt modelId="{77326EE2-EAAD-429A-BC3D-D709F7824C6D}" type="parTrans" cxnId="{AF299ABF-C0AD-4A38-BD17-BFDC97FAF508}">
      <dgm:prSet/>
      <dgm:spPr/>
      <dgm:t>
        <a:bodyPr/>
        <a:lstStyle/>
        <a:p>
          <a:endParaRPr lang="es-PE"/>
        </a:p>
      </dgm:t>
    </dgm:pt>
    <dgm:pt modelId="{EDCE8FB4-86F0-4DF6-89FC-A962207EBCED}" type="sibTrans" cxnId="{AF299ABF-C0AD-4A38-BD17-BFDC97FAF508}">
      <dgm:prSet/>
      <dgm:spPr/>
      <dgm:t>
        <a:bodyPr/>
        <a:lstStyle/>
        <a:p>
          <a:endParaRPr lang="es-PE"/>
        </a:p>
      </dgm:t>
    </dgm:pt>
    <dgm:pt modelId="{327AC093-B2A4-49DB-9AAD-7C09E58116E6}" type="pres">
      <dgm:prSet presAssocID="{7FCBF50D-3F09-4BAD-9650-C4A69AC3E3C5}" presName="rootnode" presStyleCnt="0">
        <dgm:presLayoutVars>
          <dgm:chMax/>
          <dgm:chPref/>
          <dgm:dir/>
          <dgm:animLvl val="lvl"/>
        </dgm:presLayoutVars>
      </dgm:prSet>
      <dgm:spPr/>
    </dgm:pt>
    <dgm:pt modelId="{D71019EF-1F69-4F71-B7AE-0423131E8FB0}" type="pres">
      <dgm:prSet presAssocID="{8E31B846-AE61-4696-B1F6-0DE23719662A}" presName="composite" presStyleCnt="0"/>
      <dgm:spPr/>
    </dgm:pt>
    <dgm:pt modelId="{54628385-07B3-47C9-B83D-0F4E3EA0CACF}" type="pres">
      <dgm:prSet presAssocID="{8E31B846-AE61-4696-B1F6-0DE23719662A}" presName="bentUpArrow1" presStyleLbl="alignImgPlace1" presStyleIdx="0" presStyleCnt="4"/>
      <dgm:spPr/>
    </dgm:pt>
    <dgm:pt modelId="{C7896855-5B2F-4DE8-AE2C-DBE766D2F147}" type="pres">
      <dgm:prSet presAssocID="{8E31B846-AE61-4696-B1F6-0DE23719662A}" presName="ParentText" presStyleLbl="node1" presStyleIdx="0" presStyleCnt="5" custScaleX="153372" custLinFactNeighborX="357" custLinFactNeighborY="-525">
        <dgm:presLayoutVars>
          <dgm:chMax val="1"/>
          <dgm:chPref val="1"/>
          <dgm:bulletEnabled val="1"/>
        </dgm:presLayoutVars>
      </dgm:prSet>
      <dgm:spPr/>
    </dgm:pt>
    <dgm:pt modelId="{82BB1566-265C-4A59-BBCE-27CA57DD8206}" type="pres">
      <dgm:prSet presAssocID="{8E31B846-AE61-4696-B1F6-0DE23719662A}" presName="ChildText" presStyleLbl="revTx" presStyleIdx="0" presStyleCnt="4" custScaleX="288321" custLinFactX="25161" custLinFactNeighborX="100000">
        <dgm:presLayoutVars>
          <dgm:chMax val="0"/>
          <dgm:chPref val="0"/>
          <dgm:bulletEnabled val="1"/>
        </dgm:presLayoutVars>
      </dgm:prSet>
      <dgm:spPr/>
    </dgm:pt>
    <dgm:pt modelId="{BD5C5195-1319-4B1B-BF62-0B405F8E2B35}" type="pres">
      <dgm:prSet presAssocID="{2D9A7F89-5494-44C2-963E-719F259F5B30}" presName="sibTrans" presStyleCnt="0"/>
      <dgm:spPr/>
    </dgm:pt>
    <dgm:pt modelId="{B168019F-81CF-4B8A-B2FE-CDF524B0DA58}" type="pres">
      <dgm:prSet presAssocID="{746A974C-DC3A-4EFF-9513-6D3CDAA61D95}" presName="composite" presStyleCnt="0"/>
      <dgm:spPr/>
    </dgm:pt>
    <dgm:pt modelId="{F828257C-E78C-4AE5-A19A-E5DA6C031C16}" type="pres">
      <dgm:prSet presAssocID="{746A974C-DC3A-4EFF-9513-6D3CDAA61D95}" presName="bentUpArrow1" presStyleLbl="alignImgPlace1" presStyleIdx="1" presStyleCnt="4"/>
      <dgm:spPr/>
    </dgm:pt>
    <dgm:pt modelId="{2196E666-DE04-4706-BBB6-FC018409BECD}" type="pres">
      <dgm:prSet presAssocID="{746A974C-DC3A-4EFF-9513-6D3CDAA61D95}" presName="ParentText" presStyleLbl="node1" presStyleIdx="1" presStyleCnt="5" custScaleX="173785" custLinFactNeighborX="-6894">
        <dgm:presLayoutVars>
          <dgm:chMax val="1"/>
          <dgm:chPref val="1"/>
          <dgm:bulletEnabled val="1"/>
        </dgm:presLayoutVars>
      </dgm:prSet>
      <dgm:spPr/>
    </dgm:pt>
    <dgm:pt modelId="{952D0B44-A737-48CA-BB0F-3868B4FBCA19}" type="pres">
      <dgm:prSet presAssocID="{746A974C-DC3A-4EFF-9513-6D3CDAA61D95}" presName="ChildText" presStyleLbl="revTx" presStyleIdx="1" presStyleCnt="4">
        <dgm:presLayoutVars>
          <dgm:chMax val="0"/>
          <dgm:chPref val="0"/>
          <dgm:bulletEnabled val="1"/>
        </dgm:presLayoutVars>
      </dgm:prSet>
      <dgm:spPr/>
    </dgm:pt>
    <dgm:pt modelId="{5EF97506-A8FC-4477-B025-A95A40D70413}" type="pres">
      <dgm:prSet presAssocID="{EDCE8FB4-86F0-4DF6-89FC-A962207EBCED}" presName="sibTrans" presStyleCnt="0"/>
      <dgm:spPr/>
    </dgm:pt>
    <dgm:pt modelId="{6A158EEF-F8FC-4970-85AF-93C42FF8E9CE}" type="pres">
      <dgm:prSet presAssocID="{FD37EDCF-9F17-40E9-88D6-6094668F00F3}" presName="composite" presStyleCnt="0"/>
      <dgm:spPr/>
    </dgm:pt>
    <dgm:pt modelId="{15E946C0-7F74-4097-9499-873856D0B35D}" type="pres">
      <dgm:prSet presAssocID="{FD37EDCF-9F17-40E9-88D6-6094668F00F3}" presName="bentUpArrow1" presStyleLbl="alignImgPlace1" presStyleIdx="2" presStyleCnt="4"/>
      <dgm:spPr/>
    </dgm:pt>
    <dgm:pt modelId="{72C2272F-8EDE-4CC9-A0D2-899358687313}" type="pres">
      <dgm:prSet presAssocID="{FD37EDCF-9F17-40E9-88D6-6094668F00F3}" presName="ParentText" presStyleLbl="node1" presStyleIdx="2" presStyleCnt="5" custScaleX="174105">
        <dgm:presLayoutVars>
          <dgm:chMax val="1"/>
          <dgm:chPref val="1"/>
          <dgm:bulletEnabled val="1"/>
        </dgm:presLayoutVars>
      </dgm:prSet>
      <dgm:spPr/>
    </dgm:pt>
    <dgm:pt modelId="{0FEB6703-6224-4274-B877-DEAE597C9278}" type="pres">
      <dgm:prSet presAssocID="{FD37EDCF-9F17-40E9-88D6-6094668F00F3}" presName="ChildText" presStyleLbl="revTx" presStyleIdx="2" presStyleCnt="4">
        <dgm:presLayoutVars>
          <dgm:chMax val="0"/>
          <dgm:chPref val="0"/>
          <dgm:bulletEnabled val="1"/>
        </dgm:presLayoutVars>
      </dgm:prSet>
      <dgm:spPr/>
    </dgm:pt>
    <dgm:pt modelId="{25F17F46-46D6-492B-B8BD-AB0D35979D3B}" type="pres">
      <dgm:prSet presAssocID="{256BDBE2-65A5-4254-B25B-BF3CA9CB54B6}" presName="sibTrans" presStyleCnt="0"/>
      <dgm:spPr/>
    </dgm:pt>
    <dgm:pt modelId="{444FAEB1-82CD-49F6-835D-DB3BF36A951B}" type="pres">
      <dgm:prSet presAssocID="{97159945-7154-405C-9DC9-3CE121345348}" presName="composite" presStyleCnt="0"/>
      <dgm:spPr/>
    </dgm:pt>
    <dgm:pt modelId="{E17AD069-35EF-45E1-888A-93F1AB2FEE57}" type="pres">
      <dgm:prSet presAssocID="{97159945-7154-405C-9DC9-3CE121345348}" presName="bentUpArrow1" presStyleLbl="alignImgPlace1" presStyleIdx="3" presStyleCnt="4"/>
      <dgm:spPr/>
    </dgm:pt>
    <dgm:pt modelId="{1B83D7DD-44C7-4A2F-889C-2E58C9A098C1}" type="pres">
      <dgm:prSet presAssocID="{97159945-7154-405C-9DC9-3CE121345348}" presName="ParentText" presStyleLbl="node1" presStyleIdx="3" presStyleCnt="5" custScaleX="174479" custLinFactNeighborX="6732">
        <dgm:presLayoutVars>
          <dgm:chMax val="1"/>
          <dgm:chPref val="1"/>
          <dgm:bulletEnabled val="1"/>
        </dgm:presLayoutVars>
      </dgm:prSet>
      <dgm:spPr/>
    </dgm:pt>
    <dgm:pt modelId="{A694FC11-A4A0-4D17-8104-7590A5F30D7F}" type="pres">
      <dgm:prSet presAssocID="{97159945-7154-405C-9DC9-3CE121345348}" presName="ChildText" presStyleLbl="revTx" presStyleIdx="3" presStyleCnt="4" custLinFactNeighborY="-3252">
        <dgm:presLayoutVars>
          <dgm:chMax val="0"/>
          <dgm:chPref val="0"/>
          <dgm:bulletEnabled val="1"/>
        </dgm:presLayoutVars>
      </dgm:prSet>
      <dgm:spPr/>
    </dgm:pt>
    <dgm:pt modelId="{1FA58928-8E75-48A6-9888-E4E98925BEAE}" type="pres">
      <dgm:prSet presAssocID="{E0BE9298-D2DF-4C27-A668-1AF73D9EDEC6}" presName="sibTrans" presStyleCnt="0"/>
      <dgm:spPr/>
    </dgm:pt>
    <dgm:pt modelId="{BDF1F06C-6D26-4E8C-AA83-B0F882BB1BCF}" type="pres">
      <dgm:prSet presAssocID="{7FF7162D-939D-4135-8B97-E12EB3E1832A}" presName="composite" presStyleCnt="0"/>
      <dgm:spPr/>
    </dgm:pt>
    <dgm:pt modelId="{9F412859-C55A-4D75-9674-CF37601AE81E}" type="pres">
      <dgm:prSet presAssocID="{7FF7162D-939D-4135-8B97-E12EB3E1832A}" presName="ParentText" presStyleLbl="node1" presStyleIdx="4" presStyleCnt="5" custScaleX="182542" custLinFactNeighborY="6077">
        <dgm:presLayoutVars>
          <dgm:chMax val="1"/>
          <dgm:chPref val="1"/>
          <dgm:bulletEnabled val="1"/>
        </dgm:presLayoutVars>
      </dgm:prSet>
      <dgm:spPr/>
    </dgm:pt>
  </dgm:ptLst>
  <dgm:cxnLst>
    <dgm:cxn modelId="{76F2C221-3851-4EC5-8AD8-8390FF8DD675}" type="presOf" srcId="{97159945-7154-405C-9DC9-3CE121345348}" destId="{1B83D7DD-44C7-4A2F-889C-2E58C9A098C1}" srcOrd="0" destOrd="0" presId="urn:microsoft.com/office/officeart/2005/8/layout/StepDownProcess"/>
    <dgm:cxn modelId="{ED016429-8996-4729-93DD-DB912CA2ECB9}" type="presOf" srcId="{7FCBF50D-3F09-4BAD-9650-C4A69AC3E3C5}" destId="{327AC093-B2A4-49DB-9AAD-7C09E58116E6}" srcOrd="0" destOrd="0" presId="urn:microsoft.com/office/officeart/2005/8/layout/StepDownProcess"/>
    <dgm:cxn modelId="{8D9E392D-C19B-43D9-AA5C-A95AB4F0EED7}" srcId="{7FCBF50D-3F09-4BAD-9650-C4A69AC3E3C5}" destId="{FD37EDCF-9F17-40E9-88D6-6094668F00F3}" srcOrd="2" destOrd="0" parTransId="{AB059053-7989-458E-B2E1-A49956DE957D}" sibTransId="{256BDBE2-65A5-4254-B25B-BF3CA9CB54B6}"/>
    <dgm:cxn modelId="{95D59D30-604F-495A-916C-6E194C9862CA}" type="presOf" srcId="{FD37EDCF-9F17-40E9-88D6-6094668F00F3}" destId="{72C2272F-8EDE-4CC9-A0D2-899358687313}" srcOrd="0" destOrd="0" presId="urn:microsoft.com/office/officeart/2005/8/layout/StepDownProcess"/>
    <dgm:cxn modelId="{94E5BD47-248F-4987-948D-9AA1219E55FF}" srcId="{7FCBF50D-3F09-4BAD-9650-C4A69AC3E3C5}" destId="{8E31B846-AE61-4696-B1F6-0DE23719662A}" srcOrd="0" destOrd="0" parTransId="{0A607340-B8C7-4453-8599-14EDFC8A56B5}" sibTransId="{2D9A7F89-5494-44C2-963E-719F259F5B30}"/>
    <dgm:cxn modelId="{D34C9E48-5FB7-4C94-9E12-923E435808EC}" type="presOf" srcId="{7FF7162D-939D-4135-8B97-E12EB3E1832A}" destId="{9F412859-C55A-4D75-9674-CF37601AE81E}" srcOrd="0" destOrd="0" presId="urn:microsoft.com/office/officeart/2005/8/layout/StepDownProcess"/>
    <dgm:cxn modelId="{CF2F9A69-4F9F-4D0E-92B6-57CE0B57DB5F}" type="presOf" srcId="{746A974C-DC3A-4EFF-9513-6D3CDAA61D95}" destId="{2196E666-DE04-4706-BBB6-FC018409BECD}" srcOrd="0" destOrd="0" presId="urn:microsoft.com/office/officeart/2005/8/layout/StepDownProcess"/>
    <dgm:cxn modelId="{39FD9D54-D74B-4183-A503-E872321084A5}" srcId="{7FCBF50D-3F09-4BAD-9650-C4A69AC3E3C5}" destId="{97159945-7154-405C-9DC9-3CE121345348}" srcOrd="3" destOrd="0" parTransId="{2F0AA3EC-19A3-45CD-B02B-88B4A219D1BE}" sibTransId="{E0BE9298-D2DF-4C27-A668-1AF73D9EDEC6}"/>
    <dgm:cxn modelId="{FD5ADA96-7122-4174-B556-959882CD9411}" type="presOf" srcId="{8E31B846-AE61-4696-B1F6-0DE23719662A}" destId="{C7896855-5B2F-4DE8-AE2C-DBE766D2F147}" srcOrd="0" destOrd="0" presId="urn:microsoft.com/office/officeart/2005/8/layout/StepDownProcess"/>
    <dgm:cxn modelId="{0498FDA3-6F92-4D03-BA1F-46F08EBA9B97}" srcId="{7FCBF50D-3F09-4BAD-9650-C4A69AC3E3C5}" destId="{7FF7162D-939D-4135-8B97-E12EB3E1832A}" srcOrd="4" destOrd="0" parTransId="{0A1B879F-5086-49C1-A2D2-2762C19CC740}" sibTransId="{75C81F72-C4C7-4604-A81E-460B21A317E0}"/>
    <dgm:cxn modelId="{AF299ABF-C0AD-4A38-BD17-BFDC97FAF508}" srcId="{7FCBF50D-3F09-4BAD-9650-C4A69AC3E3C5}" destId="{746A974C-DC3A-4EFF-9513-6D3CDAA61D95}" srcOrd="1" destOrd="0" parTransId="{77326EE2-EAAD-429A-BC3D-D709F7824C6D}" sibTransId="{EDCE8FB4-86F0-4DF6-89FC-A962207EBCED}"/>
    <dgm:cxn modelId="{747D6B9A-BC6C-4D1A-9670-597BBC9783FD}" type="presParOf" srcId="{327AC093-B2A4-49DB-9AAD-7C09E58116E6}" destId="{D71019EF-1F69-4F71-B7AE-0423131E8FB0}" srcOrd="0" destOrd="0" presId="urn:microsoft.com/office/officeart/2005/8/layout/StepDownProcess"/>
    <dgm:cxn modelId="{561A7FB9-1453-4A31-9E54-65B7B0934D38}" type="presParOf" srcId="{D71019EF-1F69-4F71-B7AE-0423131E8FB0}" destId="{54628385-07B3-47C9-B83D-0F4E3EA0CACF}" srcOrd="0" destOrd="0" presId="urn:microsoft.com/office/officeart/2005/8/layout/StepDownProcess"/>
    <dgm:cxn modelId="{4F62A86B-B7EF-4E5C-B023-92B4E3DAC5A3}" type="presParOf" srcId="{D71019EF-1F69-4F71-B7AE-0423131E8FB0}" destId="{C7896855-5B2F-4DE8-AE2C-DBE766D2F147}" srcOrd="1" destOrd="0" presId="urn:microsoft.com/office/officeart/2005/8/layout/StepDownProcess"/>
    <dgm:cxn modelId="{20F281D3-0C83-4255-B4B6-B3C80300A77F}" type="presParOf" srcId="{D71019EF-1F69-4F71-B7AE-0423131E8FB0}" destId="{82BB1566-265C-4A59-BBCE-27CA57DD8206}" srcOrd="2" destOrd="0" presId="urn:microsoft.com/office/officeart/2005/8/layout/StepDownProcess"/>
    <dgm:cxn modelId="{E504F6F6-EB17-4C5E-AE4B-A4CB270B2B75}" type="presParOf" srcId="{327AC093-B2A4-49DB-9AAD-7C09E58116E6}" destId="{BD5C5195-1319-4B1B-BF62-0B405F8E2B35}" srcOrd="1" destOrd="0" presId="urn:microsoft.com/office/officeart/2005/8/layout/StepDownProcess"/>
    <dgm:cxn modelId="{6906682D-821A-4C9A-A744-F0A7906D95A6}" type="presParOf" srcId="{327AC093-B2A4-49DB-9AAD-7C09E58116E6}" destId="{B168019F-81CF-4B8A-B2FE-CDF524B0DA58}" srcOrd="2" destOrd="0" presId="urn:microsoft.com/office/officeart/2005/8/layout/StepDownProcess"/>
    <dgm:cxn modelId="{A9CA133C-456F-4A06-8300-596964E952BF}" type="presParOf" srcId="{B168019F-81CF-4B8A-B2FE-CDF524B0DA58}" destId="{F828257C-E78C-4AE5-A19A-E5DA6C031C16}" srcOrd="0" destOrd="0" presId="urn:microsoft.com/office/officeart/2005/8/layout/StepDownProcess"/>
    <dgm:cxn modelId="{6B9B9797-2061-4FE9-A09B-B79513BD9A1E}" type="presParOf" srcId="{B168019F-81CF-4B8A-B2FE-CDF524B0DA58}" destId="{2196E666-DE04-4706-BBB6-FC018409BECD}" srcOrd="1" destOrd="0" presId="urn:microsoft.com/office/officeart/2005/8/layout/StepDownProcess"/>
    <dgm:cxn modelId="{19EC0589-E82E-48C0-BBBF-931014C97F51}" type="presParOf" srcId="{B168019F-81CF-4B8A-B2FE-CDF524B0DA58}" destId="{952D0B44-A737-48CA-BB0F-3868B4FBCA19}" srcOrd="2" destOrd="0" presId="urn:microsoft.com/office/officeart/2005/8/layout/StepDownProcess"/>
    <dgm:cxn modelId="{C11DEE4D-83BD-4C68-AE60-42C8E26B9904}" type="presParOf" srcId="{327AC093-B2A4-49DB-9AAD-7C09E58116E6}" destId="{5EF97506-A8FC-4477-B025-A95A40D70413}" srcOrd="3" destOrd="0" presId="urn:microsoft.com/office/officeart/2005/8/layout/StepDownProcess"/>
    <dgm:cxn modelId="{EB666682-9686-4A32-8775-2C7121F63FA7}" type="presParOf" srcId="{327AC093-B2A4-49DB-9AAD-7C09E58116E6}" destId="{6A158EEF-F8FC-4970-85AF-93C42FF8E9CE}" srcOrd="4" destOrd="0" presId="urn:microsoft.com/office/officeart/2005/8/layout/StepDownProcess"/>
    <dgm:cxn modelId="{1DCD5653-CE6C-4AAB-9738-F266020EA662}" type="presParOf" srcId="{6A158EEF-F8FC-4970-85AF-93C42FF8E9CE}" destId="{15E946C0-7F74-4097-9499-873856D0B35D}" srcOrd="0" destOrd="0" presId="urn:microsoft.com/office/officeart/2005/8/layout/StepDownProcess"/>
    <dgm:cxn modelId="{15A42287-F271-42D3-9384-F161084C941B}" type="presParOf" srcId="{6A158EEF-F8FC-4970-85AF-93C42FF8E9CE}" destId="{72C2272F-8EDE-4CC9-A0D2-899358687313}" srcOrd="1" destOrd="0" presId="urn:microsoft.com/office/officeart/2005/8/layout/StepDownProcess"/>
    <dgm:cxn modelId="{ACC449C9-0A1D-4BA4-9D26-78E04AAEB7EA}" type="presParOf" srcId="{6A158EEF-F8FC-4970-85AF-93C42FF8E9CE}" destId="{0FEB6703-6224-4274-B877-DEAE597C9278}" srcOrd="2" destOrd="0" presId="urn:microsoft.com/office/officeart/2005/8/layout/StepDownProcess"/>
    <dgm:cxn modelId="{B0B68006-795C-4791-ADBB-5A978983149F}" type="presParOf" srcId="{327AC093-B2A4-49DB-9AAD-7C09E58116E6}" destId="{25F17F46-46D6-492B-B8BD-AB0D35979D3B}" srcOrd="5" destOrd="0" presId="urn:microsoft.com/office/officeart/2005/8/layout/StepDownProcess"/>
    <dgm:cxn modelId="{3C8CD711-EF9E-47B9-A648-A5567218CB65}" type="presParOf" srcId="{327AC093-B2A4-49DB-9AAD-7C09E58116E6}" destId="{444FAEB1-82CD-49F6-835D-DB3BF36A951B}" srcOrd="6" destOrd="0" presId="urn:microsoft.com/office/officeart/2005/8/layout/StepDownProcess"/>
    <dgm:cxn modelId="{4D9AA4D8-67CE-42A6-AFCF-D0BCF69CF437}" type="presParOf" srcId="{444FAEB1-82CD-49F6-835D-DB3BF36A951B}" destId="{E17AD069-35EF-45E1-888A-93F1AB2FEE57}" srcOrd="0" destOrd="0" presId="urn:microsoft.com/office/officeart/2005/8/layout/StepDownProcess"/>
    <dgm:cxn modelId="{193299C6-3DE5-47F8-83CA-66DBE1190BF5}" type="presParOf" srcId="{444FAEB1-82CD-49F6-835D-DB3BF36A951B}" destId="{1B83D7DD-44C7-4A2F-889C-2E58C9A098C1}" srcOrd="1" destOrd="0" presId="urn:microsoft.com/office/officeart/2005/8/layout/StepDownProcess"/>
    <dgm:cxn modelId="{DDFBCD88-DA35-4111-80A3-1EADC6777A66}" type="presParOf" srcId="{444FAEB1-82CD-49F6-835D-DB3BF36A951B}" destId="{A694FC11-A4A0-4D17-8104-7590A5F30D7F}" srcOrd="2" destOrd="0" presId="urn:microsoft.com/office/officeart/2005/8/layout/StepDownProcess"/>
    <dgm:cxn modelId="{D08DA31C-5243-412F-AF96-A499671F1836}" type="presParOf" srcId="{327AC093-B2A4-49DB-9AAD-7C09E58116E6}" destId="{1FA58928-8E75-48A6-9888-E4E98925BEAE}" srcOrd="7" destOrd="0" presId="urn:microsoft.com/office/officeart/2005/8/layout/StepDownProcess"/>
    <dgm:cxn modelId="{905B845E-41AB-4DBD-8B19-49F0BBAC9025}" type="presParOf" srcId="{327AC093-B2A4-49DB-9AAD-7C09E58116E6}" destId="{BDF1F06C-6D26-4E8C-AA83-B0F882BB1BCF}" srcOrd="8" destOrd="0" presId="urn:microsoft.com/office/officeart/2005/8/layout/StepDownProcess"/>
    <dgm:cxn modelId="{C95125AE-BDBE-4135-BC27-BDBFCEBCEA9A}" type="presParOf" srcId="{BDF1F06C-6D26-4E8C-AA83-B0F882BB1BCF}" destId="{9F412859-C55A-4D75-9674-CF37601AE81E}" srcOrd="0"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485227E-5AA3-4ACC-9A7F-040E9853407F}" type="doc">
      <dgm:prSet loTypeId="urn:microsoft.com/office/officeart/2005/8/layout/vList4" loCatId="list" qsTypeId="urn:microsoft.com/office/officeart/2005/8/quickstyle/3d3" qsCatId="3D" csTypeId="urn:microsoft.com/office/officeart/2005/8/colors/colorful3" csCatId="colorful" phldr="1"/>
      <dgm:spPr/>
      <dgm:t>
        <a:bodyPr/>
        <a:lstStyle/>
        <a:p>
          <a:endParaRPr lang="es-PE"/>
        </a:p>
      </dgm:t>
    </dgm:pt>
    <dgm:pt modelId="{8B89D6C5-3E5D-440F-8F64-5DD4D7B1ACF7}">
      <dgm:prSet phldrT="[Texto]"/>
      <dgm:spPr>
        <a:solidFill>
          <a:schemeClr val="accent3">
            <a:lumMod val="60000"/>
            <a:lumOff val="40000"/>
          </a:schemeClr>
        </a:solidFill>
      </dgm:spPr>
      <dgm:t>
        <a:bodyPr/>
        <a:lstStyle/>
        <a:p>
          <a:pPr>
            <a:buFont typeface="Courier New" panose="02070309020205020404" pitchFamily="49" charset="0"/>
            <a:buChar char="o"/>
          </a:pPr>
          <a:r>
            <a:rPr lang="es-PE" b="1" u="sng" dirty="0">
              <a:solidFill>
                <a:schemeClr val="tx1"/>
              </a:solidFill>
              <a:latin typeface="Arial Narrow" panose="020B0606020202030204" pitchFamily="34" charset="0"/>
            </a:rPr>
            <a:t>Estrés y enriquecimiento ambiental</a:t>
          </a:r>
          <a:r>
            <a:rPr lang="es-PE" b="1" dirty="0">
              <a:solidFill>
                <a:schemeClr val="tx1"/>
              </a:solidFill>
              <a:latin typeface="Arial Narrow" panose="020B0606020202030204" pitchFamily="34" charset="0"/>
            </a:rPr>
            <a:t>:</a:t>
          </a:r>
          <a:r>
            <a:rPr lang="es-ES" b="1" dirty="0">
              <a:solidFill>
                <a:schemeClr val="tx1"/>
              </a:solidFill>
              <a:latin typeface="Arial Narrow" panose="020B0606020202030204" pitchFamily="34" charset="0"/>
            </a:rPr>
            <a:t> </a:t>
          </a:r>
          <a:r>
            <a:rPr lang="es-ES" dirty="0">
              <a:solidFill>
                <a:schemeClr val="tx1"/>
              </a:solidFill>
              <a:latin typeface="Arial Narrow" panose="020B0606020202030204" pitchFamily="34" charset="0"/>
            </a:rPr>
            <a:t>La etología analiza cómo responden los animales al estrés y cómo puede reducirse los efectos negativos. El enriquecimiento ambiental se refiere a la mejora del entorno de los animales para permitirles expresar comportamientos naturales y promover su bienestar.</a:t>
          </a:r>
          <a:endParaRPr lang="es-PE" dirty="0">
            <a:solidFill>
              <a:schemeClr val="tx1"/>
            </a:solidFill>
          </a:endParaRPr>
        </a:p>
      </dgm:t>
    </dgm:pt>
    <dgm:pt modelId="{B6F9B78B-0D8B-43CC-B2E6-35ED847477F6}" type="parTrans" cxnId="{32F90F41-986C-4D14-BBCF-7E5D254FAC8C}">
      <dgm:prSet/>
      <dgm:spPr/>
      <dgm:t>
        <a:bodyPr/>
        <a:lstStyle/>
        <a:p>
          <a:endParaRPr lang="es-PE"/>
        </a:p>
      </dgm:t>
    </dgm:pt>
    <dgm:pt modelId="{41F70080-DE91-4848-AA93-4BAAC3CDA3DB}" type="sibTrans" cxnId="{32F90F41-986C-4D14-BBCF-7E5D254FAC8C}">
      <dgm:prSet/>
      <dgm:spPr/>
      <dgm:t>
        <a:bodyPr/>
        <a:lstStyle/>
        <a:p>
          <a:endParaRPr lang="es-PE"/>
        </a:p>
      </dgm:t>
    </dgm:pt>
    <dgm:pt modelId="{504997A0-75F6-44E6-939D-1B756B64B51B}">
      <dgm:prSet phldrT="[Texto]"/>
      <dgm:spPr>
        <a:solidFill>
          <a:srgbClr val="00B050"/>
        </a:solidFill>
      </dgm:spPr>
      <dgm:t>
        <a:bodyPr/>
        <a:lstStyle/>
        <a:p>
          <a:pPr>
            <a:buFont typeface="Courier New" panose="02070309020205020404" pitchFamily="49" charset="0"/>
            <a:buChar char="o"/>
          </a:pPr>
          <a:r>
            <a:rPr lang="es-PE" b="1" u="sng" dirty="0">
              <a:solidFill>
                <a:schemeClr val="tx1"/>
              </a:solidFill>
              <a:latin typeface="Arial Narrow" panose="020B0606020202030204" pitchFamily="34" charset="0"/>
            </a:rPr>
            <a:t>Aplicaciones prácticas</a:t>
          </a:r>
          <a:r>
            <a:rPr lang="es-PE" b="1" dirty="0">
              <a:solidFill>
                <a:schemeClr val="tx1"/>
              </a:solidFill>
              <a:latin typeface="Arial Narrow" panose="020B0606020202030204" pitchFamily="34" charset="0"/>
            </a:rPr>
            <a:t>:</a:t>
          </a:r>
          <a:r>
            <a:rPr lang="es-ES" b="1" dirty="0">
              <a:solidFill>
                <a:schemeClr val="tx1"/>
              </a:solidFill>
              <a:latin typeface="Arial Narrow" panose="020B0606020202030204" pitchFamily="34" charset="0"/>
            </a:rPr>
            <a:t> </a:t>
          </a:r>
          <a:r>
            <a:rPr lang="es-ES" dirty="0">
              <a:solidFill>
                <a:schemeClr val="tx1"/>
              </a:solidFill>
              <a:latin typeface="Arial Narrow" panose="020B0606020202030204" pitchFamily="34" charset="0"/>
            </a:rPr>
            <a:t>Contribuye al diseño de sistemas de manejo y alojamiento animal que promueven el bienestar, así como al desarrollo de programas de entrenamiento y enriquecimiento para animales en cautiverio</a:t>
          </a:r>
          <a:r>
            <a:rPr lang="es-ES" dirty="0">
              <a:latin typeface="Arial Narrow" panose="020B0606020202030204" pitchFamily="34" charset="0"/>
            </a:rPr>
            <a:t>.</a:t>
          </a:r>
          <a:endParaRPr lang="es-PE" dirty="0"/>
        </a:p>
      </dgm:t>
    </dgm:pt>
    <dgm:pt modelId="{699DA26F-EAA5-4118-9C2F-15B402E4ED98}" type="parTrans" cxnId="{C5E03938-1B92-42AC-8D84-83FA8A9B87A2}">
      <dgm:prSet/>
      <dgm:spPr/>
      <dgm:t>
        <a:bodyPr/>
        <a:lstStyle/>
        <a:p>
          <a:endParaRPr lang="es-PE"/>
        </a:p>
      </dgm:t>
    </dgm:pt>
    <dgm:pt modelId="{E237A272-614C-4066-9771-4805CA4C165B}" type="sibTrans" cxnId="{C5E03938-1B92-42AC-8D84-83FA8A9B87A2}">
      <dgm:prSet/>
      <dgm:spPr/>
      <dgm:t>
        <a:bodyPr/>
        <a:lstStyle/>
        <a:p>
          <a:endParaRPr lang="es-PE"/>
        </a:p>
      </dgm:t>
    </dgm:pt>
    <dgm:pt modelId="{AFB547D2-C55A-49B8-9D5E-2ECF6B0D324B}">
      <dgm:prSet custT="1"/>
      <dgm:spPr>
        <a:solidFill>
          <a:schemeClr val="accent1">
            <a:lumMod val="40000"/>
            <a:lumOff val="60000"/>
          </a:schemeClr>
        </a:solidFill>
      </dgm:spPr>
      <dgm:t>
        <a:bodyPr/>
        <a:lstStyle/>
        <a:p>
          <a:pPr algn="just"/>
          <a:r>
            <a:rPr lang="es-ES" sz="1600" b="1" u="sng" dirty="0">
              <a:solidFill>
                <a:schemeClr val="tx1"/>
              </a:solidFill>
              <a:effectLst>
                <a:outerShdw blurRad="38100" dist="38100" dir="2700000" algn="tl">
                  <a:srgbClr val="000000">
                    <a:alpha val="43137"/>
                  </a:srgbClr>
                </a:outerShdw>
              </a:effectLst>
            </a:rPr>
            <a:t>BIENESTAR ANIMAL</a:t>
          </a:r>
          <a:r>
            <a:rPr lang="es-ES" sz="1600" b="1" u="none" dirty="0">
              <a:solidFill>
                <a:schemeClr val="tx1"/>
              </a:solidFill>
              <a:effectLst>
                <a:outerShdw blurRad="38100" dist="38100" dir="2700000" algn="tl">
                  <a:srgbClr val="000000">
                    <a:alpha val="43137"/>
                  </a:srgbClr>
                </a:outerShdw>
              </a:effectLst>
            </a:rPr>
            <a:t>: </a:t>
          </a:r>
          <a:r>
            <a:rPr lang="es-ES" sz="1600" dirty="0">
              <a:solidFill>
                <a:schemeClr val="tx1"/>
              </a:solidFill>
            </a:rPr>
            <a:t>SE REFIERE AL ESTADO DE SALUD FISICA Y MENTAL DE LOS ANIMALES.</a:t>
          </a:r>
          <a:endParaRPr lang="es-PE" sz="1600" dirty="0">
            <a:solidFill>
              <a:schemeClr val="tx1"/>
            </a:solidFill>
          </a:endParaRPr>
        </a:p>
      </dgm:t>
    </dgm:pt>
    <dgm:pt modelId="{F5FDA0FD-F3BB-467E-A515-148E6CA72AE6}" type="sibTrans" cxnId="{44A473FF-3FDB-4FCB-B561-209A24DC523D}">
      <dgm:prSet/>
      <dgm:spPr/>
      <dgm:t>
        <a:bodyPr/>
        <a:lstStyle/>
        <a:p>
          <a:endParaRPr lang="es-PE"/>
        </a:p>
      </dgm:t>
    </dgm:pt>
    <dgm:pt modelId="{6A94BA35-8D16-478C-B020-CDEA79B7F7A4}" type="parTrans" cxnId="{44A473FF-3FDB-4FCB-B561-209A24DC523D}">
      <dgm:prSet/>
      <dgm:spPr/>
      <dgm:t>
        <a:bodyPr/>
        <a:lstStyle/>
        <a:p>
          <a:endParaRPr lang="es-PE"/>
        </a:p>
      </dgm:t>
    </dgm:pt>
    <dgm:pt modelId="{587249E4-854F-4AA1-AC95-407DFD88D803}">
      <dgm:prSet phldrT="[Texto]" custT="1"/>
      <dgm:spPr>
        <a:solidFill>
          <a:schemeClr val="accent6">
            <a:lumMod val="40000"/>
            <a:lumOff val="60000"/>
          </a:schemeClr>
        </a:solidFill>
      </dgm:spPr>
      <dgm:t>
        <a:bodyPr/>
        <a:lstStyle/>
        <a:p>
          <a:pPr algn="just"/>
          <a:r>
            <a:rPr lang="es-ES" sz="1400" b="1" u="sng" dirty="0">
              <a:solidFill>
                <a:schemeClr val="tx1"/>
              </a:solidFill>
              <a:effectLst>
                <a:outerShdw blurRad="38100" dist="38100" dir="2700000" algn="tl">
                  <a:srgbClr val="000000">
                    <a:alpha val="43137"/>
                  </a:srgbClr>
                </a:outerShdw>
              </a:effectLst>
            </a:rPr>
            <a:t>COMPORTAMIENTO ANIMAL </a:t>
          </a:r>
          <a:r>
            <a:rPr lang="es-ES" sz="1400" b="1" dirty="0">
              <a:solidFill>
                <a:schemeClr val="tx1"/>
              </a:solidFill>
            </a:rPr>
            <a:t>: </a:t>
          </a:r>
          <a:r>
            <a:rPr lang="es-ES" sz="1400" b="0" dirty="0">
              <a:solidFill>
                <a:schemeClr val="tx1"/>
              </a:solidFill>
            </a:rPr>
            <a:t>SE ENCARGA DE DESCRIBIR Y COMPRENDER EL COMPORTAMIENTO  DE LOS ANIMALES, COMO LA ALIMENTACION,REPRODUCCION, COMUNICACIÓN,SOCIALIZACION, JUEGO Y TERRITORIALIDAD.</a:t>
          </a:r>
          <a:endParaRPr lang="es-PE" sz="1400" b="0" dirty="0">
            <a:solidFill>
              <a:schemeClr val="tx1"/>
            </a:solidFill>
          </a:endParaRPr>
        </a:p>
      </dgm:t>
    </dgm:pt>
    <dgm:pt modelId="{BC5C63DF-07EE-4574-8764-DF2331CBF174}" type="sibTrans" cxnId="{4F53AEC2-2104-4C90-B6A6-82BA7D97E26C}">
      <dgm:prSet/>
      <dgm:spPr/>
      <dgm:t>
        <a:bodyPr/>
        <a:lstStyle/>
        <a:p>
          <a:endParaRPr lang="es-PE"/>
        </a:p>
      </dgm:t>
    </dgm:pt>
    <dgm:pt modelId="{F5F6525B-C47D-41B4-977C-5EE8B6AA5B17}" type="parTrans" cxnId="{4F53AEC2-2104-4C90-B6A6-82BA7D97E26C}">
      <dgm:prSet/>
      <dgm:spPr/>
      <dgm:t>
        <a:bodyPr/>
        <a:lstStyle/>
        <a:p>
          <a:endParaRPr lang="es-PE"/>
        </a:p>
      </dgm:t>
    </dgm:pt>
    <dgm:pt modelId="{ED58E682-D3B5-4263-83B0-190EFF6664E7}">
      <dgm:prSet custT="1"/>
      <dgm:spPr>
        <a:solidFill>
          <a:schemeClr val="accent2">
            <a:lumMod val="20000"/>
            <a:lumOff val="80000"/>
          </a:schemeClr>
        </a:solidFill>
      </dgm:spPr>
      <dgm:t>
        <a:bodyPr/>
        <a:lstStyle/>
        <a:p>
          <a:pPr algn="just"/>
          <a:r>
            <a:rPr lang="es-ES" sz="1600" b="1" u="sng" dirty="0">
              <a:solidFill>
                <a:schemeClr val="tx1"/>
              </a:solidFill>
              <a:effectLst>
                <a:outerShdw blurRad="38100" dist="38100" dir="2700000" algn="tl">
                  <a:srgbClr val="000000">
                    <a:alpha val="43137"/>
                  </a:srgbClr>
                </a:outerShdw>
              </a:effectLst>
            </a:rPr>
            <a:t>FACTORES AMBIENTALES</a:t>
          </a:r>
          <a:r>
            <a:rPr lang="es-ES" sz="1600" b="1" u="none" dirty="0">
              <a:solidFill>
                <a:schemeClr val="tx1"/>
              </a:solidFill>
              <a:effectLst>
                <a:outerShdw blurRad="38100" dist="38100" dir="2700000" algn="tl">
                  <a:srgbClr val="000000">
                    <a:alpha val="43137"/>
                  </a:srgbClr>
                </a:outerShdw>
              </a:effectLst>
            </a:rPr>
            <a:t>: </a:t>
          </a:r>
          <a:r>
            <a:rPr lang="es-ES" sz="1600" dirty="0">
              <a:solidFill>
                <a:schemeClr val="tx1"/>
              </a:solidFill>
            </a:rPr>
            <a:t>INVESTIGA COMO EL HABITAD, LA DISPONIBILIDAD DE RECURSOS, TEMPERATURA Y LA LUZ   INFLUYEN EN EL COMPORTAMIENTO DE LOS ANIMALES.</a:t>
          </a:r>
          <a:endParaRPr lang="es-PE" sz="1600" dirty="0">
            <a:solidFill>
              <a:schemeClr val="tx1"/>
            </a:solidFill>
          </a:endParaRPr>
        </a:p>
      </dgm:t>
    </dgm:pt>
    <dgm:pt modelId="{40E4AC77-49DF-4137-A5BE-1B259BAE31DF}" type="sibTrans" cxnId="{C51DADF9-C2F7-40D5-A779-B1896D8642DD}">
      <dgm:prSet/>
      <dgm:spPr/>
      <dgm:t>
        <a:bodyPr/>
        <a:lstStyle/>
        <a:p>
          <a:endParaRPr lang="es-PE"/>
        </a:p>
      </dgm:t>
    </dgm:pt>
    <dgm:pt modelId="{1B3162B7-D4C7-4E1B-8A47-C39D5A2D7840}" type="parTrans" cxnId="{C51DADF9-C2F7-40D5-A779-B1896D8642DD}">
      <dgm:prSet/>
      <dgm:spPr/>
      <dgm:t>
        <a:bodyPr/>
        <a:lstStyle/>
        <a:p>
          <a:endParaRPr lang="es-PE"/>
        </a:p>
      </dgm:t>
    </dgm:pt>
    <dgm:pt modelId="{E6DD3891-91A6-4AA8-9BA6-FD8D73B496AC}" type="pres">
      <dgm:prSet presAssocID="{E485227E-5AA3-4ACC-9A7F-040E9853407F}" presName="linear" presStyleCnt="0">
        <dgm:presLayoutVars>
          <dgm:dir/>
          <dgm:resizeHandles val="exact"/>
        </dgm:presLayoutVars>
      </dgm:prSet>
      <dgm:spPr/>
    </dgm:pt>
    <dgm:pt modelId="{5C44B41B-3186-4CDE-9635-0B192F2741E2}" type="pres">
      <dgm:prSet presAssocID="{587249E4-854F-4AA1-AC95-407DFD88D803}" presName="comp" presStyleCnt="0"/>
      <dgm:spPr/>
    </dgm:pt>
    <dgm:pt modelId="{BFA3861F-F967-46AA-93B4-712196C27B2D}" type="pres">
      <dgm:prSet presAssocID="{587249E4-854F-4AA1-AC95-407DFD88D803}" presName="box" presStyleLbl="node1" presStyleIdx="0" presStyleCnt="5" custLinFactNeighborY="0"/>
      <dgm:spPr/>
    </dgm:pt>
    <dgm:pt modelId="{AB855A35-3CA9-48D6-B839-828FFA8CE908}" type="pres">
      <dgm:prSet presAssocID="{587249E4-854F-4AA1-AC95-407DFD88D803}" presName="img" presStyleLbl="fgImgPlace1" presStyleIdx="0" presStyleCnt="5" custLinFactNeighborY="3198"/>
      <dgm:spPr>
        <a:blipFill rotWithShape="1">
          <a:blip xmlns:r="http://schemas.openxmlformats.org/officeDocument/2006/relationships" r:embed="rId1"/>
          <a:srcRect/>
          <a:stretch>
            <a:fillRect t="-76000" b="-76000"/>
          </a:stretch>
        </a:blipFill>
      </dgm:spPr>
    </dgm:pt>
    <dgm:pt modelId="{C0E15ED1-1087-40EF-8719-A89888BAFCA8}" type="pres">
      <dgm:prSet presAssocID="{587249E4-854F-4AA1-AC95-407DFD88D803}" presName="text" presStyleLbl="node1" presStyleIdx="0" presStyleCnt="5">
        <dgm:presLayoutVars>
          <dgm:bulletEnabled val="1"/>
        </dgm:presLayoutVars>
      </dgm:prSet>
      <dgm:spPr/>
    </dgm:pt>
    <dgm:pt modelId="{BFBFD1F1-B7FC-46B0-B74E-2D93C8DFC589}" type="pres">
      <dgm:prSet presAssocID="{BC5C63DF-07EE-4574-8764-DF2331CBF174}" presName="spacer" presStyleCnt="0"/>
      <dgm:spPr/>
    </dgm:pt>
    <dgm:pt modelId="{A8D05448-EF82-407C-BA94-FBBC6AAAC4B9}" type="pres">
      <dgm:prSet presAssocID="{ED58E682-D3B5-4263-83B0-190EFF6664E7}" presName="comp" presStyleCnt="0"/>
      <dgm:spPr/>
    </dgm:pt>
    <dgm:pt modelId="{BC31033B-E693-44A7-B38F-CBEE6E246AD7}" type="pres">
      <dgm:prSet presAssocID="{ED58E682-D3B5-4263-83B0-190EFF6664E7}" presName="box" presStyleLbl="node1" presStyleIdx="1" presStyleCnt="5" custLinFactNeighborY="258"/>
      <dgm:spPr/>
    </dgm:pt>
    <dgm:pt modelId="{38F00B68-AFFA-420A-8490-DB89B9F19D65}" type="pres">
      <dgm:prSet presAssocID="{ED58E682-D3B5-4263-83B0-190EFF6664E7}" presName="img" presStyleLbl="fgImgPlace1" presStyleIdx="1" presStyleCnt="5"/>
      <dgm:spPr>
        <a:blipFill rotWithShape="1">
          <a:blip xmlns:r="http://schemas.openxmlformats.org/officeDocument/2006/relationships" r:embed="rId2"/>
          <a:srcRect/>
          <a:stretch>
            <a:fillRect t="-68000" b="-68000"/>
          </a:stretch>
        </a:blipFill>
      </dgm:spPr>
    </dgm:pt>
    <dgm:pt modelId="{D6E395AF-39E2-4804-B85E-ECB60AC0F668}" type="pres">
      <dgm:prSet presAssocID="{ED58E682-D3B5-4263-83B0-190EFF6664E7}" presName="text" presStyleLbl="node1" presStyleIdx="1" presStyleCnt="5">
        <dgm:presLayoutVars>
          <dgm:bulletEnabled val="1"/>
        </dgm:presLayoutVars>
      </dgm:prSet>
      <dgm:spPr/>
    </dgm:pt>
    <dgm:pt modelId="{6E850CC8-DE0D-4B63-B96B-851E501A8FB7}" type="pres">
      <dgm:prSet presAssocID="{40E4AC77-49DF-4137-A5BE-1B259BAE31DF}" presName="spacer" presStyleCnt="0"/>
      <dgm:spPr/>
    </dgm:pt>
    <dgm:pt modelId="{B05AABD4-2004-4772-9B33-B9DBD25B408B}" type="pres">
      <dgm:prSet presAssocID="{AFB547D2-C55A-49B8-9D5E-2ECF6B0D324B}" presName="comp" presStyleCnt="0"/>
      <dgm:spPr/>
    </dgm:pt>
    <dgm:pt modelId="{76BC1DFE-A6B0-4C77-B321-3DD9F33BBAAD}" type="pres">
      <dgm:prSet presAssocID="{AFB547D2-C55A-49B8-9D5E-2ECF6B0D324B}" presName="box" presStyleLbl="node1" presStyleIdx="2" presStyleCnt="5" custLinFactNeighborX="240" custLinFactNeighborY="1257"/>
      <dgm:spPr/>
    </dgm:pt>
    <dgm:pt modelId="{DAE0C3D6-DF20-4FA2-8F22-E204FDE80655}" type="pres">
      <dgm:prSet presAssocID="{AFB547D2-C55A-49B8-9D5E-2ECF6B0D324B}" presName="img" presStyleLbl="fgImgPlace1" presStyleIdx="2" presStyleCnt="5"/>
      <dgm:spPr>
        <a:blipFill rotWithShape="1">
          <a:blip xmlns:r="http://schemas.openxmlformats.org/officeDocument/2006/relationships" r:embed="rId3"/>
          <a:srcRect/>
          <a:stretch>
            <a:fillRect t="-83000" b="-83000"/>
          </a:stretch>
        </a:blipFill>
      </dgm:spPr>
    </dgm:pt>
    <dgm:pt modelId="{BC94B7C4-E759-4266-8061-C382F94CD38B}" type="pres">
      <dgm:prSet presAssocID="{AFB547D2-C55A-49B8-9D5E-2ECF6B0D324B}" presName="text" presStyleLbl="node1" presStyleIdx="2" presStyleCnt="5">
        <dgm:presLayoutVars>
          <dgm:bulletEnabled val="1"/>
        </dgm:presLayoutVars>
      </dgm:prSet>
      <dgm:spPr/>
    </dgm:pt>
    <dgm:pt modelId="{9223954B-865E-4016-AFBF-DA656458BEFF}" type="pres">
      <dgm:prSet presAssocID="{F5FDA0FD-F3BB-467E-A515-148E6CA72AE6}" presName="spacer" presStyleCnt="0"/>
      <dgm:spPr/>
    </dgm:pt>
    <dgm:pt modelId="{3E6F6011-C36B-49ED-877E-BA79E74EEC18}" type="pres">
      <dgm:prSet presAssocID="{8B89D6C5-3E5D-440F-8F64-5DD4D7B1ACF7}" presName="comp" presStyleCnt="0"/>
      <dgm:spPr/>
    </dgm:pt>
    <dgm:pt modelId="{AF5E1CED-3754-4FD9-B876-8DB3DCDBCC2F}" type="pres">
      <dgm:prSet presAssocID="{8B89D6C5-3E5D-440F-8F64-5DD4D7B1ACF7}" presName="box" presStyleLbl="node1" presStyleIdx="3" presStyleCnt="5" custLinFactNeighborY="597"/>
      <dgm:spPr/>
    </dgm:pt>
    <dgm:pt modelId="{5042A696-7CCE-4826-A591-022E145D64BC}" type="pres">
      <dgm:prSet presAssocID="{8B89D6C5-3E5D-440F-8F64-5DD4D7B1ACF7}" presName="img" presStyleLbl="fgImgPlace1" presStyleIdx="3" presStyleCnt="5"/>
      <dgm:spPr>
        <a:blipFill rotWithShape="1">
          <a:blip xmlns:r="http://schemas.openxmlformats.org/officeDocument/2006/relationships" r:embed="rId4"/>
          <a:srcRect/>
          <a:stretch>
            <a:fillRect t="-83000" b="-83000"/>
          </a:stretch>
        </a:blipFill>
      </dgm:spPr>
    </dgm:pt>
    <dgm:pt modelId="{A5E79261-E910-4F11-A681-6A3F36785BD1}" type="pres">
      <dgm:prSet presAssocID="{8B89D6C5-3E5D-440F-8F64-5DD4D7B1ACF7}" presName="text" presStyleLbl="node1" presStyleIdx="3" presStyleCnt="5">
        <dgm:presLayoutVars>
          <dgm:bulletEnabled val="1"/>
        </dgm:presLayoutVars>
      </dgm:prSet>
      <dgm:spPr/>
    </dgm:pt>
    <dgm:pt modelId="{7F9A272A-4113-44F9-91EA-530D8DA5B1B6}" type="pres">
      <dgm:prSet presAssocID="{41F70080-DE91-4848-AA93-4BAAC3CDA3DB}" presName="spacer" presStyleCnt="0"/>
      <dgm:spPr/>
    </dgm:pt>
    <dgm:pt modelId="{2FC60F55-E47F-4E0C-9EE0-0E7F9889A954}" type="pres">
      <dgm:prSet presAssocID="{504997A0-75F6-44E6-939D-1B756B64B51B}" presName="comp" presStyleCnt="0"/>
      <dgm:spPr/>
    </dgm:pt>
    <dgm:pt modelId="{9679EDD3-C023-4E3E-B8E9-F68741B0A0C7}" type="pres">
      <dgm:prSet presAssocID="{504997A0-75F6-44E6-939D-1B756B64B51B}" presName="box" presStyleLbl="node1" presStyleIdx="4" presStyleCnt="5"/>
      <dgm:spPr/>
    </dgm:pt>
    <dgm:pt modelId="{2B94608A-30A8-4FC1-9A64-DC17B08DF042}" type="pres">
      <dgm:prSet presAssocID="{504997A0-75F6-44E6-939D-1B756B64B51B}" presName="img" presStyleLbl="fgImgPlace1" presStyleIdx="4" presStyleCnt="5"/>
      <dgm:spPr>
        <a:blipFill rotWithShape="1">
          <a:blip xmlns:r="http://schemas.openxmlformats.org/officeDocument/2006/relationships" r:embed="rId5"/>
          <a:srcRect/>
          <a:stretch>
            <a:fillRect t="-83000" b="-83000"/>
          </a:stretch>
        </a:blipFill>
      </dgm:spPr>
    </dgm:pt>
    <dgm:pt modelId="{343A6F9F-6D9A-4E70-9FF7-BEA86FBCAA8C}" type="pres">
      <dgm:prSet presAssocID="{504997A0-75F6-44E6-939D-1B756B64B51B}" presName="text" presStyleLbl="node1" presStyleIdx="4" presStyleCnt="5">
        <dgm:presLayoutVars>
          <dgm:bulletEnabled val="1"/>
        </dgm:presLayoutVars>
      </dgm:prSet>
      <dgm:spPr/>
    </dgm:pt>
  </dgm:ptLst>
  <dgm:cxnLst>
    <dgm:cxn modelId="{16834302-4D2B-45E4-8173-2756F1AACEBE}" type="presOf" srcId="{ED58E682-D3B5-4263-83B0-190EFF6664E7}" destId="{BC31033B-E693-44A7-B38F-CBEE6E246AD7}" srcOrd="0" destOrd="0" presId="urn:microsoft.com/office/officeart/2005/8/layout/vList4"/>
    <dgm:cxn modelId="{C7243A04-FD61-4498-B720-3F69E16B8025}" type="presOf" srcId="{8B89D6C5-3E5D-440F-8F64-5DD4D7B1ACF7}" destId="{A5E79261-E910-4F11-A681-6A3F36785BD1}" srcOrd="1" destOrd="0" presId="urn:microsoft.com/office/officeart/2005/8/layout/vList4"/>
    <dgm:cxn modelId="{E0463226-787F-4E6F-AE0B-E35EDA73D278}" type="presOf" srcId="{587249E4-854F-4AA1-AC95-407DFD88D803}" destId="{BFA3861F-F967-46AA-93B4-712196C27B2D}" srcOrd="0" destOrd="0" presId="urn:microsoft.com/office/officeart/2005/8/layout/vList4"/>
    <dgm:cxn modelId="{F358C030-1C0D-4AB2-BED9-4C88D6EA8456}" type="presOf" srcId="{504997A0-75F6-44E6-939D-1B756B64B51B}" destId="{343A6F9F-6D9A-4E70-9FF7-BEA86FBCAA8C}" srcOrd="1" destOrd="0" presId="urn:microsoft.com/office/officeart/2005/8/layout/vList4"/>
    <dgm:cxn modelId="{C5E03938-1B92-42AC-8D84-83FA8A9B87A2}" srcId="{E485227E-5AA3-4ACC-9A7F-040E9853407F}" destId="{504997A0-75F6-44E6-939D-1B756B64B51B}" srcOrd="4" destOrd="0" parTransId="{699DA26F-EAA5-4118-9C2F-15B402E4ED98}" sibTransId="{E237A272-614C-4066-9771-4805CA4C165B}"/>
    <dgm:cxn modelId="{4444663A-91DC-4DC2-BCB8-693C139D0075}" type="presOf" srcId="{8B89D6C5-3E5D-440F-8F64-5DD4D7B1ACF7}" destId="{AF5E1CED-3754-4FD9-B876-8DB3DCDBCC2F}" srcOrd="0" destOrd="0" presId="urn:microsoft.com/office/officeart/2005/8/layout/vList4"/>
    <dgm:cxn modelId="{32F90F41-986C-4D14-BBCF-7E5D254FAC8C}" srcId="{E485227E-5AA3-4ACC-9A7F-040E9853407F}" destId="{8B89D6C5-3E5D-440F-8F64-5DD4D7B1ACF7}" srcOrd="3" destOrd="0" parTransId="{B6F9B78B-0D8B-43CC-B2E6-35ED847477F6}" sibTransId="{41F70080-DE91-4848-AA93-4BAAC3CDA3DB}"/>
    <dgm:cxn modelId="{606E6E6B-2D2E-4B51-8E3B-67145473EC90}" type="presOf" srcId="{587249E4-854F-4AA1-AC95-407DFD88D803}" destId="{C0E15ED1-1087-40EF-8719-A89888BAFCA8}" srcOrd="1" destOrd="0" presId="urn:microsoft.com/office/officeart/2005/8/layout/vList4"/>
    <dgm:cxn modelId="{AC079483-19B5-4124-A8A6-924D23DFE00A}" type="presOf" srcId="{504997A0-75F6-44E6-939D-1B756B64B51B}" destId="{9679EDD3-C023-4E3E-B8E9-F68741B0A0C7}" srcOrd="0" destOrd="0" presId="urn:microsoft.com/office/officeart/2005/8/layout/vList4"/>
    <dgm:cxn modelId="{237DA38C-878C-4B84-9887-4FCD7FA7AD56}" type="presOf" srcId="{AFB547D2-C55A-49B8-9D5E-2ECF6B0D324B}" destId="{BC94B7C4-E759-4266-8061-C382F94CD38B}" srcOrd="1" destOrd="0" presId="urn:microsoft.com/office/officeart/2005/8/layout/vList4"/>
    <dgm:cxn modelId="{7610D1A3-1AF5-4225-A3A1-C787D7C2C440}" type="presOf" srcId="{E485227E-5AA3-4ACC-9A7F-040E9853407F}" destId="{E6DD3891-91A6-4AA8-9BA6-FD8D73B496AC}" srcOrd="0" destOrd="0" presId="urn:microsoft.com/office/officeart/2005/8/layout/vList4"/>
    <dgm:cxn modelId="{4F53AEC2-2104-4C90-B6A6-82BA7D97E26C}" srcId="{E485227E-5AA3-4ACC-9A7F-040E9853407F}" destId="{587249E4-854F-4AA1-AC95-407DFD88D803}" srcOrd="0" destOrd="0" parTransId="{F5F6525B-C47D-41B4-977C-5EE8B6AA5B17}" sibTransId="{BC5C63DF-07EE-4574-8764-DF2331CBF174}"/>
    <dgm:cxn modelId="{6CA97FE7-8783-43D2-8227-A2AC517CFC76}" type="presOf" srcId="{AFB547D2-C55A-49B8-9D5E-2ECF6B0D324B}" destId="{76BC1DFE-A6B0-4C77-B321-3DD9F33BBAAD}" srcOrd="0" destOrd="0" presId="urn:microsoft.com/office/officeart/2005/8/layout/vList4"/>
    <dgm:cxn modelId="{561B84EE-A29B-48B5-8391-9B066D7D604A}" type="presOf" srcId="{ED58E682-D3B5-4263-83B0-190EFF6664E7}" destId="{D6E395AF-39E2-4804-B85E-ECB60AC0F668}" srcOrd="1" destOrd="0" presId="urn:microsoft.com/office/officeart/2005/8/layout/vList4"/>
    <dgm:cxn modelId="{C51DADF9-C2F7-40D5-A779-B1896D8642DD}" srcId="{E485227E-5AA3-4ACC-9A7F-040E9853407F}" destId="{ED58E682-D3B5-4263-83B0-190EFF6664E7}" srcOrd="1" destOrd="0" parTransId="{1B3162B7-D4C7-4E1B-8A47-C39D5A2D7840}" sibTransId="{40E4AC77-49DF-4137-A5BE-1B259BAE31DF}"/>
    <dgm:cxn modelId="{44A473FF-3FDB-4FCB-B561-209A24DC523D}" srcId="{E485227E-5AA3-4ACC-9A7F-040E9853407F}" destId="{AFB547D2-C55A-49B8-9D5E-2ECF6B0D324B}" srcOrd="2" destOrd="0" parTransId="{6A94BA35-8D16-478C-B020-CDEA79B7F7A4}" sibTransId="{F5FDA0FD-F3BB-467E-A515-148E6CA72AE6}"/>
    <dgm:cxn modelId="{2A4FB1D7-603B-411B-85A2-2D24FED9BDAD}" type="presParOf" srcId="{E6DD3891-91A6-4AA8-9BA6-FD8D73B496AC}" destId="{5C44B41B-3186-4CDE-9635-0B192F2741E2}" srcOrd="0" destOrd="0" presId="urn:microsoft.com/office/officeart/2005/8/layout/vList4"/>
    <dgm:cxn modelId="{0BB92FEE-1026-491D-8725-62AEFA97D203}" type="presParOf" srcId="{5C44B41B-3186-4CDE-9635-0B192F2741E2}" destId="{BFA3861F-F967-46AA-93B4-712196C27B2D}" srcOrd="0" destOrd="0" presId="urn:microsoft.com/office/officeart/2005/8/layout/vList4"/>
    <dgm:cxn modelId="{3E859A28-3169-47D1-A582-2787949D4623}" type="presParOf" srcId="{5C44B41B-3186-4CDE-9635-0B192F2741E2}" destId="{AB855A35-3CA9-48D6-B839-828FFA8CE908}" srcOrd="1" destOrd="0" presId="urn:microsoft.com/office/officeart/2005/8/layout/vList4"/>
    <dgm:cxn modelId="{6B2D09D2-DB0E-49D2-9836-87A9359F4B8D}" type="presParOf" srcId="{5C44B41B-3186-4CDE-9635-0B192F2741E2}" destId="{C0E15ED1-1087-40EF-8719-A89888BAFCA8}" srcOrd="2" destOrd="0" presId="urn:microsoft.com/office/officeart/2005/8/layout/vList4"/>
    <dgm:cxn modelId="{2ABBEAB4-B747-45F2-8A20-4C82E0AA5BC6}" type="presParOf" srcId="{E6DD3891-91A6-4AA8-9BA6-FD8D73B496AC}" destId="{BFBFD1F1-B7FC-46B0-B74E-2D93C8DFC589}" srcOrd="1" destOrd="0" presId="urn:microsoft.com/office/officeart/2005/8/layout/vList4"/>
    <dgm:cxn modelId="{FC31DEA6-4FD2-4019-B946-80D425ADAF3E}" type="presParOf" srcId="{E6DD3891-91A6-4AA8-9BA6-FD8D73B496AC}" destId="{A8D05448-EF82-407C-BA94-FBBC6AAAC4B9}" srcOrd="2" destOrd="0" presId="urn:microsoft.com/office/officeart/2005/8/layout/vList4"/>
    <dgm:cxn modelId="{01651905-A98C-4214-AE3E-0AC9791EBBF5}" type="presParOf" srcId="{A8D05448-EF82-407C-BA94-FBBC6AAAC4B9}" destId="{BC31033B-E693-44A7-B38F-CBEE6E246AD7}" srcOrd="0" destOrd="0" presId="urn:microsoft.com/office/officeart/2005/8/layout/vList4"/>
    <dgm:cxn modelId="{ACCF6819-6F1A-4D13-AB9A-A9F38B6E3229}" type="presParOf" srcId="{A8D05448-EF82-407C-BA94-FBBC6AAAC4B9}" destId="{38F00B68-AFFA-420A-8490-DB89B9F19D65}" srcOrd="1" destOrd="0" presId="urn:microsoft.com/office/officeart/2005/8/layout/vList4"/>
    <dgm:cxn modelId="{81FC6F25-0FDB-489B-A71F-CA1BBA58F1FB}" type="presParOf" srcId="{A8D05448-EF82-407C-BA94-FBBC6AAAC4B9}" destId="{D6E395AF-39E2-4804-B85E-ECB60AC0F668}" srcOrd="2" destOrd="0" presId="urn:microsoft.com/office/officeart/2005/8/layout/vList4"/>
    <dgm:cxn modelId="{1046A2C0-049E-454F-AB06-D7603945842A}" type="presParOf" srcId="{E6DD3891-91A6-4AA8-9BA6-FD8D73B496AC}" destId="{6E850CC8-DE0D-4B63-B96B-851E501A8FB7}" srcOrd="3" destOrd="0" presId="urn:microsoft.com/office/officeart/2005/8/layout/vList4"/>
    <dgm:cxn modelId="{D478BA3E-DEA8-47B5-A1C3-7DA65C8EBDD8}" type="presParOf" srcId="{E6DD3891-91A6-4AA8-9BA6-FD8D73B496AC}" destId="{B05AABD4-2004-4772-9B33-B9DBD25B408B}" srcOrd="4" destOrd="0" presId="urn:microsoft.com/office/officeart/2005/8/layout/vList4"/>
    <dgm:cxn modelId="{6D7A9D9C-84DD-4C5F-963A-4461C48D40D2}" type="presParOf" srcId="{B05AABD4-2004-4772-9B33-B9DBD25B408B}" destId="{76BC1DFE-A6B0-4C77-B321-3DD9F33BBAAD}" srcOrd="0" destOrd="0" presId="urn:microsoft.com/office/officeart/2005/8/layout/vList4"/>
    <dgm:cxn modelId="{177B2DD5-3D72-4513-A8EF-65E9EBA15A20}" type="presParOf" srcId="{B05AABD4-2004-4772-9B33-B9DBD25B408B}" destId="{DAE0C3D6-DF20-4FA2-8F22-E204FDE80655}" srcOrd="1" destOrd="0" presId="urn:microsoft.com/office/officeart/2005/8/layout/vList4"/>
    <dgm:cxn modelId="{3CD20FB0-6C5B-4A5E-AA5E-4F1597A03A8C}" type="presParOf" srcId="{B05AABD4-2004-4772-9B33-B9DBD25B408B}" destId="{BC94B7C4-E759-4266-8061-C382F94CD38B}" srcOrd="2" destOrd="0" presId="urn:microsoft.com/office/officeart/2005/8/layout/vList4"/>
    <dgm:cxn modelId="{91B17E61-6D49-41D5-8330-55F7534DC8E2}" type="presParOf" srcId="{E6DD3891-91A6-4AA8-9BA6-FD8D73B496AC}" destId="{9223954B-865E-4016-AFBF-DA656458BEFF}" srcOrd="5" destOrd="0" presId="urn:microsoft.com/office/officeart/2005/8/layout/vList4"/>
    <dgm:cxn modelId="{CADFC7B3-E31E-4345-AECB-4B17DB9F65A2}" type="presParOf" srcId="{E6DD3891-91A6-4AA8-9BA6-FD8D73B496AC}" destId="{3E6F6011-C36B-49ED-877E-BA79E74EEC18}" srcOrd="6" destOrd="0" presId="urn:microsoft.com/office/officeart/2005/8/layout/vList4"/>
    <dgm:cxn modelId="{9E1C755B-A1DF-439F-AD07-7D219976844C}" type="presParOf" srcId="{3E6F6011-C36B-49ED-877E-BA79E74EEC18}" destId="{AF5E1CED-3754-4FD9-B876-8DB3DCDBCC2F}" srcOrd="0" destOrd="0" presId="urn:microsoft.com/office/officeart/2005/8/layout/vList4"/>
    <dgm:cxn modelId="{FA0F7D9D-4FA3-4C79-A5D4-F0FF840F365C}" type="presParOf" srcId="{3E6F6011-C36B-49ED-877E-BA79E74EEC18}" destId="{5042A696-7CCE-4826-A591-022E145D64BC}" srcOrd="1" destOrd="0" presId="urn:microsoft.com/office/officeart/2005/8/layout/vList4"/>
    <dgm:cxn modelId="{FCBC963C-DC19-45B2-B145-D84766B592F7}" type="presParOf" srcId="{3E6F6011-C36B-49ED-877E-BA79E74EEC18}" destId="{A5E79261-E910-4F11-A681-6A3F36785BD1}" srcOrd="2" destOrd="0" presId="urn:microsoft.com/office/officeart/2005/8/layout/vList4"/>
    <dgm:cxn modelId="{913B6FA3-0E3F-4D5D-9263-B8EA39ECAA90}" type="presParOf" srcId="{E6DD3891-91A6-4AA8-9BA6-FD8D73B496AC}" destId="{7F9A272A-4113-44F9-91EA-530D8DA5B1B6}" srcOrd="7" destOrd="0" presId="urn:microsoft.com/office/officeart/2005/8/layout/vList4"/>
    <dgm:cxn modelId="{6B0AF4E3-03B2-4784-8E4C-107B9498EBC9}" type="presParOf" srcId="{E6DD3891-91A6-4AA8-9BA6-FD8D73B496AC}" destId="{2FC60F55-E47F-4E0C-9EE0-0E7F9889A954}" srcOrd="8" destOrd="0" presId="urn:microsoft.com/office/officeart/2005/8/layout/vList4"/>
    <dgm:cxn modelId="{92D577F3-AF8F-4C51-AD05-AEB50056F4C5}" type="presParOf" srcId="{2FC60F55-E47F-4E0C-9EE0-0E7F9889A954}" destId="{9679EDD3-C023-4E3E-B8E9-F68741B0A0C7}" srcOrd="0" destOrd="0" presId="urn:microsoft.com/office/officeart/2005/8/layout/vList4"/>
    <dgm:cxn modelId="{7D3C5A4A-915B-4D14-8E3B-F2D649013CF7}" type="presParOf" srcId="{2FC60F55-E47F-4E0C-9EE0-0E7F9889A954}" destId="{2B94608A-30A8-4FC1-9A64-DC17B08DF042}" srcOrd="1" destOrd="0" presId="urn:microsoft.com/office/officeart/2005/8/layout/vList4"/>
    <dgm:cxn modelId="{D0E9E33B-C9C2-439E-80F1-137EAFA7E2CE}" type="presParOf" srcId="{2FC60F55-E47F-4E0C-9EE0-0E7F9889A954}" destId="{343A6F9F-6D9A-4E70-9FF7-BEA86FBCAA8C}"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B308FD-2EF7-45A6-B6C2-E5DF984ADF4A}">
      <dsp:nvSpPr>
        <dsp:cNvPr id="0" name=""/>
        <dsp:cNvSpPr/>
      </dsp:nvSpPr>
      <dsp:spPr>
        <a:xfrm>
          <a:off x="0" y="211527"/>
          <a:ext cx="6461090" cy="371730"/>
        </a:xfrm>
        <a:prstGeom prst="rect">
          <a:avLst/>
        </a:prstGeom>
        <a:solidFill>
          <a:schemeClr val="accent4">
            <a:lumMod val="40000"/>
            <a:lumOff val="60000"/>
            <a:alpha val="9000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7A83EC60-7CBF-4417-AEFB-997E235E625E}">
      <dsp:nvSpPr>
        <dsp:cNvPr id="0" name=""/>
        <dsp:cNvSpPr/>
      </dsp:nvSpPr>
      <dsp:spPr>
        <a:xfrm>
          <a:off x="118664" y="21718"/>
          <a:ext cx="1826924" cy="449521"/>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950" tIns="0" rIns="170950" bIns="0" numCol="1" spcCol="1270" anchor="ctr" anchorCtr="0">
          <a:noAutofit/>
        </a:bodyPr>
        <a:lstStyle/>
        <a:p>
          <a:pPr marL="0" lvl="0" indent="0" algn="l" defTabSz="622300">
            <a:lnSpc>
              <a:spcPct val="90000"/>
            </a:lnSpc>
            <a:spcBef>
              <a:spcPct val="0"/>
            </a:spcBef>
            <a:spcAft>
              <a:spcPct val="35000"/>
            </a:spcAft>
            <a:buNone/>
          </a:pPr>
          <a:r>
            <a:rPr lang="es-ES" sz="1400" b="1" kern="1200" dirty="0"/>
            <a:t>SISTEMA CIRCULATORIO</a:t>
          </a:r>
        </a:p>
      </dsp:txBody>
      <dsp:txXfrm>
        <a:off x="140608" y="43662"/>
        <a:ext cx="1783036" cy="405633"/>
      </dsp:txXfrm>
    </dsp:sp>
    <dsp:sp modelId="{9CF51163-F54F-4C81-A51A-449E5D46E529}">
      <dsp:nvSpPr>
        <dsp:cNvPr id="0" name=""/>
        <dsp:cNvSpPr/>
      </dsp:nvSpPr>
      <dsp:spPr>
        <a:xfrm>
          <a:off x="0" y="917160"/>
          <a:ext cx="6461090" cy="403200"/>
        </a:xfrm>
        <a:prstGeom prst="rect">
          <a:avLst/>
        </a:prstGeom>
        <a:solidFill>
          <a:schemeClr val="accent4">
            <a:lumMod val="40000"/>
            <a:lumOff val="60000"/>
            <a:alpha val="9000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65A0D72C-C902-4104-BEE9-E421EFFC11F5}">
      <dsp:nvSpPr>
        <dsp:cNvPr id="0" name=""/>
        <dsp:cNvSpPr/>
      </dsp:nvSpPr>
      <dsp:spPr>
        <a:xfrm>
          <a:off x="129260" y="706368"/>
          <a:ext cx="1799607" cy="47232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950" tIns="0" rIns="170950" bIns="0" numCol="1" spcCol="1270" anchor="ctr" anchorCtr="0">
          <a:noAutofit/>
        </a:bodyPr>
        <a:lstStyle/>
        <a:p>
          <a:pPr marL="0" lvl="0" indent="0" algn="l" defTabSz="622300">
            <a:lnSpc>
              <a:spcPct val="90000"/>
            </a:lnSpc>
            <a:spcBef>
              <a:spcPct val="0"/>
            </a:spcBef>
            <a:spcAft>
              <a:spcPct val="35000"/>
            </a:spcAft>
            <a:buNone/>
          </a:pPr>
          <a:r>
            <a:rPr lang="es-ES" sz="1400" b="1" kern="1200" dirty="0"/>
            <a:t>SISTEMA RESPIRATORIO</a:t>
          </a:r>
        </a:p>
      </dsp:txBody>
      <dsp:txXfrm>
        <a:off x="152317" y="729425"/>
        <a:ext cx="1753493" cy="426206"/>
      </dsp:txXfrm>
    </dsp:sp>
    <dsp:sp modelId="{23ABE823-5C5D-4312-A624-682E6EBAF4B9}">
      <dsp:nvSpPr>
        <dsp:cNvPr id="0" name=""/>
        <dsp:cNvSpPr/>
      </dsp:nvSpPr>
      <dsp:spPr>
        <a:xfrm>
          <a:off x="0" y="1642920"/>
          <a:ext cx="6461090" cy="403200"/>
        </a:xfrm>
        <a:prstGeom prst="rect">
          <a:avLst/>
        </a:prstGeom>
        <a:solidFill>
          <a:schemeClr val="accent4">
            <a:lumMod val="40000"/>
            <a:lumOff val="60000"/>
            <a:alpha val="9000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C597BAF7-4D97-4C95-AF89-97934167FF83}">
      <dsp:nvSpPr>
        <dsp:cNvPr id="0" name=""/>
        <dsp:cNvSpPr/>
      </dsp:nvSpPr>
      <dsp:spPr>
        <a:xfrm>
          <a:off x="84152" y="1410118"/>
          <a:ext cx="1870976" cy="47232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950" tIns="0" rIns="170950" bIns="0" numCol="1" spcCol="1270" anchor="ctr" anchorCtr="0">
          <a:noAutofit/>
        </a:bodyPr>
        <a:lstStyle/>
        <a:p>
          <a:pPr marL="0" lvl="0" indent="0" algn="l" defTabSz="622300">
            <a:lnSpc>
              <a:spcPct val="90000"/>
            </a:lnSpc>
            <a:spcBef>
              <a:spcPct val="0"/>
            </a:spcBef>
            <a:spcAft>
              <a:spcPct val="35000"/>
            </a:spcAft>
            <a:buNone/>
          </a:pPr>
          <a:r>
            <a:rPr lang="es-ES" sz="1400" b="1" kern="1200" dirty="0"/>
            <a:t>SISTEMA DIGESTIVO</a:t>
          </a:r>
        </a:p>
      </dsp:txBody>
      <dsp:txXfrm>
        <a:off x="107209" y="1433175"/>
        <a:ext cx="1824862" cy="426206"/>
      </dsp:txXfrm>
    </dsp:sp>
    <dsp:sp modelId="{B60E49CB-3176-47F9-902F-4ACC2D2D2599}">
      <dsp:nvSpPr>
        <dsp:cNvPr id="0" name=""/>
        <dsp:cNvSpPr/>
      </dsp:nvSpPr>
      <dsp:spPr>
        <a:xfrm>
          <a:off x="0" y="2368680"/>
          <a:ext cx="6461090" cy="403200"/>
        </a:xfrm>
        <a:prstGeom prst="rect">
          <a:avLst/>
        </a:prstGeom>
        <a:solidFill>
          <a:schemeClr val="accent4">
            <a:lumMod val="40000"/>
            <a:lumOff val="60000"/>
            <a:alpha val="9000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04D09F60-2685-4B3B-97A8-C82D02FAD509}">
      <dsp:nvSpPr>
        <dsp:cNvPr id="0" name=""/>
        <dsp:cNvSpPr/>
      </dsp:nvSpPr>
      <dsp:spPr>
        <a:xfrm>
          <a:off x="67237" y="2126673"/>
          <a:ext cx="1850036" cy="47232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950" tIns="0" rIns="170950" bIns="0" numCol="1" spcCol="1270" anchor="ctr" anchorCtr="0">
          <a:noAutofit/>
        </a:bodyPr>
        <a:lstStyle/>
        <a:p>
          <a:pPr marL="0" lvl="0" indent="0" algn="l" defTabSz="622300">
            <a:lnSpc>
              <a:spcPct val="90000"/>
            </a:lnSpc>
            <a:spcBef>
              <a:spcPct val="0"/>
            </a:spcBef>
            <a:spcAft>
              <a:spcPct val="35000"/>
            </a:spcAft>
            <a:buNone/>
          </a:pPr>
          <a:r>
            <a:rPr lang="es-ES" sz="1400" b="1" kern="1200" dirty="0"/>
            <a:t>SISTEMA URINARIO</a:t>
          </a:r>
        </a:p>
      </dsp:txBody>
      <dsp:txXfrm>
        <a:off x="90294" y="2149730"/>
        <a:ext cx="1803922" cy="426206"/>
      </dsp:txXfrm>
    </dsp:sp>
    <dsp:sp modelId="{4F63BA46-CAB1-48BC-9FE5-D348A3747977}">
      <dsp:nvSpPr>
        <dsp:cNvPr id="0" name=""/>
        <dsp:cNvSpPr/>
      </dsp:nvSpPr>
      <dsp:spPr>
        <a:xfrm>
          <a:off x="0" y="3094440"/>
          <a:ext cx="6461090" cy="403200"/>
        </a:xfrm>
        <a:prstGeom prst="rect">
          <a:avLst/>
        </a:prstGeom>
        <a:solidFill>
          <a:schemeClr val="accent4">
            <a:lumMod val="40000"/>
            <a:lumOff val="60000"/>
            <a:alpha val="9000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648B5C20-BFFF-4AA0-AED1-6E6A3F4A0934}">
      <dsp:nvSpPr>
        <dsp:cNvPr id="0" name=""/>
        <dsp:cNvSpPr/>
      </dsp:nvSpPr>
      <dsp:spPr>
        <a:xfrm>
          <a:off x="102534" y="2812980"/>
          <a:ext cx="1863287" cy="47232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950" tIns="0" rIns="170950" bIns="0" numCol="1" spcCol="1270" anchor="ctr" anchorCtr="0">
          <a:noAutofit/>
        </a:bodyPr>
        <a:lstStyle/>
        <a:p>
          <a:pPr marL="0" lvl="0" indent="0" algn="l" defTabSz="622300">
            <a:lnSpc>
              <a:spcPct val="90000"/>
            </a:lnSpc>
            <a:spcBef>
              <a:spcPct val="0"/>
            </a:spcBef>
            <a:spcAft>
              <a:spcPct val="35000"/>
            </a:spcAft>
            <a:buNone/>
          </a:pPr>
          <a:r>
            <a:rPr lang="es-ES" sz="1400" b="1" kern="1200" dirty="0"/>
            <a:t>SISTEMA REPRODUCTOR</a:t>
          </a:r>
        </a:p>
      </dsp:txBody>
      <dsp:txXfrm>
        <a:off x="125591" y="2836037"/>
        <a:ext cx="1817173" cy="426206"/>
      </dsp:txXfrm>
    </dsp:sp>
    <dsp:sp modelId="{809F4D33-CB1C-4EC4-902F-E8510D5870BF}">
      <dsp:nvSpPr>
        <dsp:cNvPr id="0" name=""/>
        <dsp:cNvSpPr/>
      </dsp:nvSpPr>
      <dsp:spPr>
        <a:xfrm>
          <a:off x="0" y="3820200"/>
          <a:ext cx="6461090" cy="403200"/>
        </a:xfrm>
        <a:prstGeom prst="rect">
          <a:avLst/>
        </a:prstGeom>
        <a:solidFill>
          <a:schemeClr val="accent4">
            <a:lumMod val="40000"/>
            <a:lumOff val="60000"/>
            <a:alpha val="9000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437D804E-831D-42B1-A1C1-57B5D0B53407}">
      <dsp:nvSpPr>
        <dsp:cNvPr id="0" name=""/>
        <dsp:cNvSpPr/>
      </dsp:nvSpPr>
      <dsp:spPr>
        <a:xfrm>
          <a:off x="100751" y="3600481"/>
          <a:ext cx="1908922" cy="47232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950" tIns="0" rIns="170950" bIns="0" numCol="1" spcCol="1270" anchor="ctr" anchorCtr="0">
          <a:noAutofit/>
        </a:bodyPr>
        <a:lstStyle/>
        <a:p>
          <a:pPr marL="0" lvl="0" indent="0" algn="l" defTabSz="622300">
            <a:lnSpc>
              <a:spcPct val="90000"/>
            </a:lnSpc>
            <a:spcBef>
              <a:spcPct val="0"/>
            </a:spcBef>
            <a:spcAft>
              <a:spcPct val="35000"/>
            </a:spcAft>
            <a:buNone/>
          </a:pPr>
          <a:r>
            <a:rPr lang="es-ES" sz="1400" b="1" kern="1200" dirty="0"/>
            <a:t>SISTEMA NERVIOSO</a:t>
          </a:r>
        </a:p>
      </dsp:txBody>
      <dsp:txXfrm>
        <a:off x="123808" y="3623538"/>
        <a:ext cx="1862808" cy="426206"/>
      </dsp:txXfrm>
    </dsp:sp>
    <dsp:sp modelId="{DDD499ED-7B6F-416C-BBC9-131655DE59EE}">
      <dsp:nvSpPr>
        <dsp:cNvPr id="0" name=""/>
        <dsp:cNvSpPr/>
      </dsp:nvSpPr>
      <dsp:spPr>
        <a:xfrm>
          <a:off x="0" y="4622598"/>
          <a:ext cx="6461090" cy="403200"/>
        </a:xfrm>
        <a:prstGeom prst="rect">
          <a:avLst/>
        </a:prstGeom>
        <a:solidFill>
          <a:schemeClr val="accent4">
            <a:lumMod val="40000"/>
            <a:lumOff val="60000"/>
            <a:alpha val="9000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698BC736-F8CD-4712-B83F-DA26AC9A2C93}">
      <dsp:nvSpPr>
        <dsp:cNvPr id="0" name=""/>
        <dsp:cNvSpPr/>
      </dsp:nvSpPr>
      <dsp:spPr>
        <a:xfrm>
          <a:off x="85024" y="4377668"/>
          <a:ext cx="2001684" cy="548958"/>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950" tIns="0" rIns="170950" bIns="0" numCol="1" spcCol="1270" anchor="ctr" anchorCtr="0">
          <a:noAutofit/>
        </a:bodyPr>
        <a:lstStyle/>
        <a:p>
          <a:pPr marL="0" lvl="0" indent="0" algn="l" defTabSz="622300">
            <a:lnSpc>
              <a:spcPct val="90000"/>
            </a:lnSpc>
            <a:spcBef>
              <a:spcPct val="0"/>
            </a:spcBef>
            <a:spcAft>
              <a:spcPct val="35000"/>
            </a:spcAft>
            <a:buNone/>
          </a:pPr>
          <a:r>
            <a:rPr lang="es-ES" sz="1400" b="1" kern="1200" dirty="0"/>
            <a:t>SISTEMA MUSCOESQUELETICO</a:t>
          </a:r>
        </a:p>
      </dsp:txBody>
      <dsp:txXfrm>
        <a:off x="111822" y="4404466"/>
        <a:ext cx="1948088" cy="49536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0B4326-1338-498C-BE34-8B44111377DB}">
      <dsp:nvSpPr>
        <dsp:cNvPr id="0" name=""/>
        <dsp:cNvSpPr/>
      </dsp:nvSpPr>
      <dsp:spPr>
        <a:xfrm>
          <a:off x="94452" y="1005567"/>
          <a:ext cx="5666605" cy="177081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99432"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TEJIDO EPITELIAL: </a:t>
          </a:r>
          <a:r>
            <a:rPr lang="es-ES" sz="1800" b="0" kern="1200" dirty="0"/>
            <a:t>CUBRE SUPERFICIES EXTERNAS E INTERNAS DEL CUERPO, FORMANDO CAPAS DE CELULAS.</a:t>
          </a:r>
          <a:endParaRPr lang="es-PE" sz="1800" b="1" kern="1200" dirty="0"/>
        </a:p>
      </dsp:txBody>
      <dsp:txXfrm>
        <a:off x="94452" y="1005567"/>
        <a:ext cx="5666605" cy="1770814"/>
      </dsp:txXfrm>
    </dsp:sp>
    <dsp:sp modelId="{DDE46AF7-55AA-4E21-8919-57815A17DF22}">
      <dsp:nvSpPr>
        <dsp:cNvPr id="0" name=""/>
        <dsp:cNvSpPr/>
      </dsp:nvSpPr>
      <dsp:spPr>
        <a:xfrm>
          <a:off x="121978" y="722450"/>
          <a:ext cx="1140478" cy="1859355"/>
        </a:xfrm>
        <a:prstGeom prst="rect">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5224DC-472C-43ED-ACF4-15CC23BBBC2C}">
      <dsp:nvSpPr>
        <dsp:cNvPr id="0" name=""/>
        <dsp:cNvSpPr/>
      </dsp:nvSpPr>
      <dsp:spPr>
        <a:xfrm>
          <a:off x="6401441" y="1005567"/>
          <a:ext cx="5666605" cy="177081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99432"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TEJIDO CONECTIVO:</a:t>
          </a:r>
          <a:r>
            <a:rPr lang="es-ES" sz="1800" b="0" kern="1200" dirty="0">
              <a:effectLst>
                <a:outerShdw blurRad="38100" dist="38100" dir="2700000" algn="tl">
                  <a:srgbClr val="000000">
                    <a:alpha val="43137"/>
                  </a:srgbClr>
                </a:outerShdw>
              </a:effectLst>
            </a:rPr>
            <a:t> </a:t>
          </a:r>
          <a:r>
            <a:rPr lang="es-ES" sz="1800" b="0" kern="1200" dirty="0"/>
            <a:t>PROPORCIONA SOPORTE ESCTRUCTURAL Y CONECTIVIDAD EN EL ORGANISMO(</a:t>
          </a:r>
          <a:r>
            <a:rPr lang="es-ES" sz="1800" b="1" kern="1200" dirty="0"/>
            <a:t>TEJIDO ADIPOSO, OSEO,CARTILAGINOSO,CONJUNTIVO Y SANGUINEO</a:t>
          </a:r>
          <a:r>
            <a:rPr lang="es-ES" sz="1800" b="0" kern="1200" dirty="0"/>
            <a:t>).</a:t>
          </a:r>
          <a:endParaRPr lang="es-PE" sz="1800" b="1" kern="1200" dirty="0"/>
        </a:p>
      </dsp:txBody>
      <dsp:txXfrm>
        <a:off x="6401441" y="1005567"/>
        <a:ext cx="5666605" cy="1770814"/>
      </dsp:txXfrm>
    </dsp:sp>
    <dsp:sp modelId="{A43A7B92-1B24-4D1C-9115-9CFFC4831EFD}">
      <dsp:nvSpPr>
        <dsp:cNvPr id="0" name=""/>
        <dsp:cNvSpPr/>
      </dsp:nvSpPr>
      <dsp:spPr>
        <a:xfrm>
          <a:off x="6160119" y="749782"/>
          <a:ext cx="1239570" cy="1859355"/>
        </a:xfrm>
        <a:prstGeom prst="rect">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50B5F5-37B8-4E5A-9860-2DD17283B913}">
      <dsp:nvSpPr>
        <dsp:cNvPr id="0" name=""/>
        <dsp:cNvSpPr/>
      </dsp:nvSpPr>
      <dsp:spPr>
        <a:xfrm>
          <a:off x="337219" y="3253755"/>
          <a:ext cx="5666605" cy="177081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99432" tIns="68580" rIns="68580" bIns="68580" numCol="1" spcCol="1270" anchor="ctr" anchorCtr="0">
          <a:noAutofit/>
        </a:bodyPr>
        <a:lstStyle/>
        <a:p>
          <a:pPr marL="0" lvl="0" indent="0" algn="just"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TEJIDO MUSCULAR: </a:t>
          </a:r>
          <a:r>
            <a:rPr lang="es-ES" sz="1800" b="0" kern="1200" dirty="0"/>
            <a:t>COMPUESTO POR CELULAS MUSCULARES Y ES RESPONSABLE DE LA CONTRACCION Y EL MOVIMIENTO (</a:t>
          </a:r>
          <a:r>
            <a:rPr lang="es-ES" sz="1800" b="1" kern="1200" dirty="0"/>
            <a:t>MUSCULO ESQUELETICO, LISO Y CARDIACO</a:t>
          </a:r>
          <a:r>
            <a:rPr lang="es-ES" sz="1800" b="0" kern="1200" dirty="0"/>
            <a:t>).</a:t>
          </a:r>
          <a:endParaRPr lang="es-PE" sz="1800" b="1" kern="1200" dirty="0"/>
        </a:p>
      </dsp:txBody>
      <dsp:txXfrm>
        <a:off x="337219" y="3253755"/>
        <a:ext cx="5666605" cy="1770814"/>
      </dsp:txXfrm>
    </dsp:sp>
    <dsp:sp modelId="{21882AD5-AEEE-4361-A38C-7848C876C175}">
      <dsp:nvSpPr>
        <dsp:cNvPr id="0" name=""/>
        <dsp:cNvSpPr/>
      </dsp:nvSpPr>
      <dsp:spPr>
        <a:xfrm>
          <a:off x="1151" y="2979041"/>
          <a:ext cx="1239570" cy="1859355"/>
        </a:xfrm>
        <a:prstGeom prst="rect">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ADCC12-DFFF-437F-83B3-AFF867E4B4E1}">
      <dsp:nvSpPr>
        <dsp:cNvPr id="0" name=""/>
        <dsp:cNvSpPr/>
      </dsp:nvSpPr>
      <dsp:spPr>
        <a:xfrm>
          <a:off x="6422153" y="3266009"/>
          <a:ext cx="5666605" cy="177081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99432"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TEJIDO NERVIOSO: </a:t>
          </a:r>
          <a:r>
            <a:rPr lang="es-ES" sz="1800" b="0" kern="1200" dirty="0"/>
            <a:t>FORMA EL SISTEMA NERVIOSO Y COMPUESTA POR CELULAS NERVIOSAS LLAMADAS </a:t>
          </a:r>
          <a:r>
            <a:rPr lang="es-ES" sz="1800" b="1" kern="1200" dirty="0"/>
            <a:t>NEURONAS.</a:t>
          </a:r>
          <a:endParaRPr lang="es-PE" sz="1800" b="1" kern="1200" dirty="0"/>
        </a:p>
      </dsp:txBody>
      <dsp:txXfrm>
        <a:off x="6422153" y="3266009"/>
        <a:ext cx="5666605" cy="1770814"/>
      </dsp:txXfrm>
    </dsp:sp>
    <dsp:sp modelId="{D7942EBD-36C7-44C6-82D7-B73645978DD5}">
      <dsp:nvSpPr>
        <dsp:cNvPr id="0" name=""/>
        <dsp:cNvSpPr/>
      </dsp:nvSpPr>
      <dsp:spPr>
        <a:xfrm>
          <a:off x="6170464" y="2970432"/>
          <a:ext cx="1239570" cy="1859355"/>
        </a:xfrm>
        <a:prstGeom prst="rect">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4C9F59-83AF-4889-BCBD-132003CCD099}">
      <dsp:nvSpPr>
        <dsp:cNvPr id="0" name=""/>
        <dsp:cNvSpPr/>
      </dsp:nvSpPr>
      <dsp:spPr>
        <a:xfrm>
          <a:off x="3553574" y="0"/>
          <a:ext cx="4947278" cy="4947278"/>
        </a:xfrm>
        <a:prstGeom prst="diamond">
          <a:avLst/>
        </a:prstGeom>
        <a:gradFill rotWithShape="0">
          <a:gsLst>
            <a:gs pos="0">
              <a:schemeClr val="accent5">
                <a:tint val="40000"/>
                <a:hueOff val="0"/>
                <a:satOff val="0"/>
                <a:lumOff val="0"/>
                <a:alphaOff val="0"/>
                <a:satMod val="103000"/>
                <a:lumMod val="102000"/>
                <a:tint val="94000"/>
              </a:schemeClr>
            </a:gs>
            <a:gs pos="50000">
              <a:schemeClr val="accent5">
                <a:tint val="40000"/>
                <a:hueOff val="0"/>
                <a:satOff val="0"/>
                <a:lumOff val="0"/>
                <a:alphaOff val="0"/>
                <a:satMod val="110000"/>
                <a:lumMod val="100000"/>
                <a:shade val="100000"/>
              </a:schemeClr>
            </a:gs>
            <a:gs pos="100000">
              <a:schemeClr val="accent5">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C08FDCFF-1866-42EF-8618-F1BB34EDDD21}">
      <dsp:nvSpPr>
        <dsp:cNvPr id="0" name=""/>
        <dsp:cNvSpPr/>
      </dsp:nvSpPr>
      <dsp:spPr>
        <a:xfrm>
          <a:off x="375493" y="0"/>
          <a:ext cx="3252473" cy="1589702"/>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1" u="sng" kern="1200">
              <a:solidFill>
                <a:schemeClr val="tx1"/>
              </a:solidFill>
              <a:effectLst>
                <a:outerShdw blurRad="38100" dist="38100" dir="2700000" algn="tl">
                  <a:srgbClr val="000000">
                    <a:alpha val="43137"/>
                  </a:srgbClr>
                </a:outerShdw>
              </a:effectLst>
            </a:rPr>
            <a:t>SOPORTE ESTRUCTURAL</a:t>
          </a:r>
          <a:r>
            <a:rPr lang="es-ES" sz="1600" b="0" kern="1200">
              <a:solidFill>
                <a:schemeClr val="tx1"/>
              </a:solidFill>
            </a:rPr>
            <a:t>: LOS TEJIDOS CONECTIVOS, COMO EL TEJIDO OSEO Y EL TEJIDO CARTILAGINOSO, PROPORCIONAN SOPORTE ESTRUCTURAL Y PROTECCION.</a:t>
          </a:r>
          <a:endParaRPr lang="es-PE" sz="1600" b="1" kern="1200" dirty="0"/>
        </a:p>
      </dsp:txBody>
      <dsp:txXfrm>
        <a:off x="453096" y="77603"/>
        <a:ext cx="3097267" cy="1434496"/>
      </dsp:txXfrm>
    </dsp:sp>
    <dsp:sp modelId="{7DB5DFDB-1B9C-40C2-9388-48DD3FC9C76F}">
      <dsp:nvSpPr>
        <dsp:cNvPr id="0" name=""/>
        <dsp:cNvSpPr/>
      </dsp:nvSpPr>
      <dsp:spPr>
        <a:xfrm>
          <a:off x="8558527" y="0"/>
          <a:ext cx="2899174" cy="1603961"/>
        </a:xfrm>
        <a:prstGeom prst="round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1" u="sng" kern="1200">
              <a:solidFill>
                <a:schemeClr val="tx1"/>
              </a:solidFill>
              <a:effectLst>
                <a:outerShdw blurRad="38100" dist="38100" dir="2700000" algn="tl">
                  <a:srgbClr val="000000">
                    <a:alpha val="43137"/>
                  </a:srgbClr>
                </a:outerShdw>
              </a:effectLst>
            </a:rPr>
            <a:t>TRANSPORTE:</a:t>
          </a:r>
          <a:r>
            <a:rPr lang="es-ES" sz="1600" b="1" u="none" kern="1200">
              <a:solidFill>
                <a:schemeClr val="tx1"/>
              </a:solidFill>
              <a:effectLst>
                <a:outerShdw blurRad="38100" dist="38100" dir="2700000" algn="tl">
                  <a:srgbClr val="000000">
                    <a:alpha val="43137"/>
                  </a:srgbClr>
                </a:outerShdw>
              </a:effectLst>
            </a:rPr>
            <a:t> </a:t>
          </a:r>
          <a:r>
            <a:rPr lang="es-ES" sz="1600" b="0" kern="1200">
              <a:solidFill>
                <a:schemeClr val="tx1"/>
              </a:solidFill>
            </a:rPr>
            <a:t>EL TEJIDO SANGUINEO TRANSPORTA NUTRIENTES, OXIGENO Y DESECHOS METABOLICOS A TRAVES DEL ORGANISMO.</a:t>
          </a:r>
          <a:endParaRPr lang="es-PE" sz="1600" b="0" kern="1200" dirty="0">
            <a:solidFill>
              <a:schemeClr val="tx1"/>
            </a:solidFill>
          </a:endParaRPr>
        </a:p>
      </dsp:txBody>
      <dsp:txXfrm>
        <a:off x="8636826" y="78299"/>
        <a:ext cx="2742576" cy="1447363"/>
      </dsp:txXfrm>
    </dsp:sp>
    <dsp:sp modelId="{AFF1CCD6-0D89-4FF4-9F7C-4ED6205DEACE}">
      <dsp:nvSpPr>
        <dsp:cNvPr id="0" name=""/>
        <dsp:cNvSpPr/>
      </dsp:nvSpPr>
      <dsp:spPr>
        <a:xfrm>
          <a:off x="2497653" y="1792009"/>
          <a:ext cx="3332873" cy="1398186"/>
        </a:xfrm>
        <a:prstGeom prst="round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1" u="sng" kern="1200">
              <a:solidFill>
                <a:schemeClr val="tx1"/>
              </a:solidFill>
              <a:effectLst>
                <a:outerShdw blurRad="38100" dist="38100" dir="2700000" algn="tl">
                  <a:srgbClr val="000000">
                    <a:alpha val="43137"/>
                  </a:srgbClr>
                </a:outerShdw>
              </a:effectLst>
            </a:rPr>
            <a:t>PROTECCION: </a:t>
          </a:r>
          <a:r>
            <a:rPr lang="es-ES" sz="1600" kern="1200">
              <a:solidFill>
                <a:schemeClr val="tx1"/>
              </a:solidFill>
            </a:rPr>
            <a:t>EL TEJIDO EPITELIAL ACTUAL COMO BARRERA PROTECTORA CONTRA PATOGENOS Y SUSTANCIAS DAÑINAS.</a:t>
          </a:r>
          <a:endParaRPr lang="es-PE" sz="1600" kern="1200" dirty="0">
            <a:solidFill>
              <a:schemeClr val="tx1"/>
            </a:solidFill>
          </a:endParaRPr>
        </a:p>
      </dsp:txBody>
      <dsp:txXfrm>
        <a:off x="2565907" y="1860263"/>
        <a:ext cx="3196365" cy="1261678"/>
      </dsp:txXfrm>
    </dsp:sp>
    <dsp:sp modelId="{1AE116AF-33E4-4844-8C9D-50F08042A9CD}">
      <dsp:nvSpPr>
        <dsp:cNvPr id="0" name=""/>
        <dsp:cNvSpPr/>
      </dsp:nvSpPr>
      <dsp:spPr>
        <a:xfrm>
          <a:off x="6178237" y="1750874"/>
          <a:ext cx="2858771" cy="1439322"/>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1" u="sng" kern="1200">
              <a:solidFill>
                <a:schemeClr val="tx1"/>
              </a:solidFill>
              <a:effectLst>
                <a:outerShdw blurRad="38100" dist="38100" dir="2700000" algn="tl">
                  <a:srgbClr val="000000">
                    <a:alpha val="43137"/>
                  </a:srgbClr>
                </a:outerShdw>
              </a:effectLst>
            </a:rPr>
            <a:t>MOVIMIENTO</a:t>
          </a:r>
          <a:r>
            <a:rPr lang="es-ES" sz="1600" b="0" kern="1200">
              <a:solidFill>
                <a:schemeClr val="tx1"/>
              </a:solidFill>
            </a:rPr>
            <a:t>:  EL TEJIDO MUSCULAR PERMITE EL MOVIMIENTO Y LA CONTRACCION DE LOS MUSCULOS.</a:t>
          </a:r>
          <a:endParaRPr lang="es-PE" sz="1600" b="0" kern="1200" dirty="0">
            <a:solidFill>
              <a:schemeClr val="tx1"/>
            </a:solidFill>
          </a:endParaRPr>
        </a:p>
      </dsp:txBody>
      <dsp:txXfrm>
        <a:off x="6248499" y="1821136"/>
        <a:ext cx="2718247" cy="129879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C9EAE9-0A95-445A-A18D-04217A584D0A}">
      <dsp:nvSpPr>
        <dsp:cNvPr id="0" name=""/>
        <dsp:cNvSpPr/>
      </dsp:nvSpPr>
      <dsp:spPr>
        <a:xfrm>
          <a:off x="2438400" y="0"/>
          <a:ext cx="3657600" cy="1058186"/>
        </a:xfrm>
        <a:prstGeom prst="rightArrow">
          <a:avLst>
            <a:gd name="adj1" fmla="val 75000"/>
            <a:gd name="adj2" fmla="val 50000"/>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s-ES" sz="1400" kern="1200" dirty="0"/>
            <a:t>SON SEGEMENTOS DE ADN QUE DETERMINA LAS CARACTERISTICAS ESPECIFICAS DE UN ORGANISMO.</a:t>
          </a:r>
          <a:endParaRPr lang="es-PE" sz="1400" kern="1200" dirty="0"/>
        </a:p>
      </dsp:txBody>
      <dsp:txXfrm>
        <a:off x="2438400" y="132273"/>
        <a:ext cx="3260780" cy="793640"/>
      </dsp:txXfrm>
    </dsp:sp>
    <dsp:sp modelId="{5FBCFBD4-31E8-4483-A053-324340A0144B}">
      <dsp:nvSpPr>
        <dsp:cNvPr id="0" name=""/>
        <dsp:cNvSpPr/>
      </dsp:nvSpPr>
      <dsp:spPr>
        <a:xfrm>
          <a:off x="10387" y="0"/>
          <a:ext cx="2438400" cy="1058186"/>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effectLst>
                <a:outerShdw blurRad="38100" dist="38100" dir="2700000" algn="tl">
                  <a:srgbClr val="000000">
                    <a:alpha val="43137"/>
                  </a:srgbClr>
                </a:outerShdw>
              </a:effectLst>
            </a:rPr>
            <a:t>GENES</a:t>
          </a:r>
          <a:endParaRPr lang="es-PE" sz="2000" b="1" kern="1200" dirty="0">
            <a:solidFill>
              <a:schemeClr val="tx1"/>
            </a:solidFill>
            <a:effectLst>
              <a:outerShdw blurRad="38100" dist="38100" dir="2700000" algn="tl">
                <a:srgbClr val="000000">
                  <a:alpha val="43137"/>
                </a:srgbClr>
              </a:outerShdw>
            </a:effectLst>
          </a:endParaRPr>
        </a:p>
      </dsp:txBody>
      <dsp:txXfrm>
        <a:off x="62043" y="51656"/>
        <a:ext cx="2335088" cy="954874"/>
      </dsp:txXfrm>
    </dsp:sp>
    <dsp:sp modelId="{B36FF9B6-758A-4AF8-8E3E-D1D57EECDC45}">
      <dsp:nvSpPr>
        <dsp:cNvPr id="0" name=""/>
        <dsp:cNvSpPr/>
      </dsp:nvSpPr>
      <dsp:spPr>
        <a:xfrm>
          <a:off x="2428012" y="1298797"/>
          <a:ext cx="3657600" cy="1058186"/>
        </a:xfrm>
        <a:prstGeom prst="rightArrow">
          <a:avLst>
            <a:gd name="adj1" fmla="val 75000"/>
            <a:gd name="adj2" fmla="val 50000"/>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s-ES" sz="1400" kern="1200" dirty="0"/>
            <a:t>SON ESTRUCTURAS DE FORMA DE HEBRAS, ESTAN EN EL NUCLEO Y CONTIENE LOS GENES.</a:t>
          </a:r>
          <a:endParaRPr lang="es-PE" sz="1400" kern="1200" dirty="0"/>
        </a:p>
      </dsp:txBody>
      <dsp:txXfrm>
        <a:off x="2428012" y="1431070"/>
        <a:ext cx="3260780" cy="793640"/>
      </dsp:txXfrm>
    </dsp:sp>
    <dsp:sp modelId="{7706DDD5-8C8B-473B-AD97-F656B7C1B274}">
      <dsp:nvSpPr>
        <dsp:cNvPr id="0" name=""/>
        <dsp:cNvSpPr/>
      </dsp:nvSpPr>
      <dsp:spPr>
        <a:xfrm>
          <a:off x="0" y="1165338"/>
          <a:ext cx="2438400" cy="1058186"/>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effectLst>
                <a:outerShdw blurRad="38100" dist="38100" dir="2700000" algn="tl">
                  <a:srgbClr val="000000">
                    <a:alpha val="43137"/>
                  </a:srgbClr>
                </a:outerShdw>
              </a:effectLst>
            </a:rPr>
            <a:t>CROMOSOMAS</a:t>
          </a:r>
          <a:endParaRPr lang="es-PE" sz="2000" b="1" kern="1200" dirty="0">
            <a:solidFill>
              <a:schemeClr val="tx1"/>
            </a:solidFill>
            <a:effectLst>
              <a:outerShdw blurRad="38100" dist="38100" dir="2700000" algn="tl">
                <a:srgbClr val="000000">
                  <a:alpha val="43137"/>
                </a:srgbClr>
              </a:outerShdw>
            </a:effectLst>
          </a:endParaRPr>
        </a:p>
      </dsp:txBody>
      <dsp:txXfrm>
        <a:off x="51656" y="1216994"/>
        <a:ext cx="2335088" cy="954874"/>
      </dsp:txXfrm>
    </dsp:sp>
    <dsp:sp modelId="{CF0C6F37-04A0-4135-824F-204E5A52E950}">
      <dsp:nvSpPr>
        <dsp:cNvPr id="0" name=""/>
        <dsp:cNvSpPr/>
      </dsp:nvSpPr>
      <dsp:spPr>
        <a:xfrm>
          <a:off x="2438400" y="2365586"/>
          <a:ext cx="3657600" cy="1058186"/>
        </a:xfrm>
        <a:prstGeom prst="rightArrow">
          <a:avLst>
            <a:gd name="adj1" fmla="val 75000"/>
            <a:gd name="adj2" fmla="val 50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s-ES" sz="1400" b="1" kern="1200" dirty="0">
              <a:effectLst>
                <a:outerShdw blurRad="38100" dist="38100" dir="2700000" algn="tl">
                  <a:srgbClr val="000000">
                    <a:alpha val="43137"/>
                  </a:srgbClr>
                </a:outerShdw>
              </a:effectLst>
            </a:rPr>
            <a:t> </a:t>
          </a:r>
          <a:r>
            <a:rPr lang="es-ES" sz="1200" kern="1200" dirty="0"/>
            <a:t>SON DE DIFERENTES FORMAS. LOS INDIVIDUOS  PUEDEN  TENER DOS ALELOS PARA UN GEN, UNO HEREDADO DE CADA PROGENITOR.</a:t>
          </a:r>
          <a:endParaRPr lang="es-PE" sz="1200" kern="1200" dirty="0"/>
        </a:p>
      </dsp:txBody>
      <dsp:txXfrm>
        <a:off x="2438400" y="2497859"/>
        <a:ext cx="3260780" cy="793640"/>
      </dsp:txXfrm>
    </dsp:sp>
    <dsp:sp modelId="{1D96DA89-B534-480F-A49C-257DE1AE29E9}">
      <dsp:nvSpPr>
        <dsp:cNvPr id="0" name=""/>
        <dsp:cNvSpPr/>
      </dsp:nvSpPr>
      <dsp:spPr>
        <a:xfrm>
          <a:off x="0" y="2329343"/>
          <a:ext cx="2438400" cy="1058186"/>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effectLst>
                <a:outerShdw blurRad="38100" dist="38100" dir="2700000" algn="tl">
                  <a:srgbClr val="000000">
                    <a:alpha val="43137"/>
                  </a:srgbClr>
                </a:outerShdw>
              </a:effectLst>
            </a:rPr>
            <a:t>ALELOS</a:t>
          </a:r>
          <a:endParaRPr lang="es-PE" sz="2000" b="1" kern="1200" dirty="0">
            <a:solidFill>
              <a:schemeClr val="tx1"/>
            </a:solidFill>
            <a:effectLst>
              <a:outerShdw blurRad="38100" dist="38100" dir="2700000" algn="tl">
                <a:srgbClr val="000000">
                  <a:alpha val="43137"/>
                </a:srgbClr>
              </a:outerShdw>
            </a:effectLst>
          </a:endParaRPr>
        </a:p>
      </dsp:txBody>
      <dsp:txXfrm>
        <a:off x="51656" y="2380999"/>
        <a:ext cx="2335088" cy="954874"/>
      </dsp:txXfrm>
    </dsp:sp>
    <dsp:sp modelId="{DFC6EC26-F798-436B-BD17-C69EB07B3659}">
      <dsp:nvSpPr>
        <dsp:cNvPr id="0" name=""/>
        <dsp:cNvSpPr/>
      </dsp:nvSpPr>
      <dsp:spPr>
        <a:xfrm>
          <a:off x="2438400" y="3494682"/>
          <a:ext cx="3657600" cy="1058186"/>
        </a:xfrm>
        <a:prstGeom prst="rightArrow">
          <a:avLst>
            <a:gd name="adj1" fmla="val 75000"/>
            <a:gd name="adj2" fmla="val 50000"/>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s-ES" sz="1400" b="1" kern="1200" dirty="0">
              <a:effectLst>
                <a:outerShdw blurRad="38100" dist="38100" dir="2700000" algn="tl">
                  <a:srgbClr val="000000">
                    <a:alpha val="43137"/>
                  </a:srgbClr>
                </a:outerShdw>
              </a:effectLst>
            </a:rPr>
            <a:t> </a:t>
          </a:r>
          <a:r>
            <a:rPr lang="es-ES" sz="1200" b="1" kern="1200" dirty="0"/>
            <a:t>GENOTIPO</a:t>
          </a:r>
          <a:r>
            <a:rPr lang="es-ES" sz="1200" kern="1200" dirty="0"/>
            <a:t> ES LA COMPOSICION GENETICA DE UN INDIVIDUO Y </a:t>
          </a:r>
          <a:r>
            <a:rPr lang="es-ES" sz="1200" b="1" kern="1200" dirty="0"/>
            <a:t>EL FENOTIPO </a:t>
          </a:r>
          <a:r>
            <a:rPr lang="es-ES" sz="1200" kern="1200" dirty="0"/>
            <a:t>ES LA CARACTERISTICA OBSERVABLE DE UN INDIVIDUO.</a:t>
          </a:r>
          <a:endParaRPr lang="es-PE" sz="1200" kern="1200" dirty="0"/>
        </a:p>
      </dsp:txBody>
      <dsp:txXfrm>
        <a:off x="2438400" y="3626955"/>
        <a:ext cx="3260780" cy="793640"/>
      </dsp:txXfrm>
    </dsp:sp>
    <dsp:sp modelId="{189B16AC-B7FD-4CEC-AC60-06DD74DEC4C4}">
      <dsp:nvSpPr>
        <dsp:cNvPr id="0" name=""/>
        <dsp:cNvSpPr/>
      </dsp:nvSpPr>
      <dsp:spPr>
        <a:xfrm>
          <a:off x="0" y="3493348"/>
          <a:ext cx="2438400" cy="1058186"/>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effectLst/>
            </a:rPr>
            <a:t>GENOTIPO Y FENOTIPO</a:t>
          </a:r>
          <a:endParaRPr lang="es-PE" sz="2000" b="1" kern="1200" dirty="0">
            <a:solidFill>
              <a:schemeClr val="tx1"/>
            </a:solidFill>
            <a:effectLst/>
          </a:endParaRPr>
        </a:p>
      </dsp:txBody>
      <dsp:txXfrm>
        <a:off x="51656" y="3545004"/>
        <a:ext cx="2335088" cy="95487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A23810-07B9-4321-877C-106A3117E8AD}">
      <dsp:nvSpPr>
        <dsp:cNvPr id="0" name=""/>
        <dsp:cNvSpPr/>
      </dsp:nvSpPr>
      <dsp:spPr>
        <a:xfrm>
          <a:off x="2366074" y="0"/>
          <a:ext cx="3549111" cy="1058186"/>
        </a:xfrm>
        <a:prstGeom prst="rightArrow">
          <a:avLst>
            <a:gd name="adj1" fmla="val 75000"/>
            <a:gd name="adj2" fmla="val 50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 tIns="7620" rIns="7620" bIns="7620" numCol="1" spcCol="1270" anchor="t" anchorCtr="0">
          <a:noAutofit/>
        </a:bodyPr>
        <a:lstStyle/>
        <a:p>
          <a:pPr marL="114300" lvl="1" indent="-114300" algn="l" defTabSz="533400">
            <a:lnSpc>
              <a:spcPct val="90000"/>
            </a:lnSpc>
            <a:spcBef>
              <a:spcPct val="0"/>
            </a:spcBef>
            <a:spcAft>
              <a:spcPct val="15000"/>
            </a:spcAft>
            <a:buChar char="•"/>
          </a:pPr>
          <a:r>
            <a:rPr lang="es-ES" sz="1200" kern="1200" dirty="0"/>
            <a:t> UN ALELO DOMINATE SE EXPRESA EN EL FENOTIPO  Y UN ALELO RECESIVO NO SE EXPRESA EN PRESENCIA DE UN ALELO DOMINANTE. </a:t>
          </a:r>
          <a:endParaRPr lang="es-PE" sz="1200" kern="1200" dirty="0"/>
        </a:p>
      </dsp:txBody>
      <dsp:txXfrm>
        <a:off x="2366074" y="132273"/>
        <a:ext cx="3152291" cy="793640"/>
      </dsp:txXfrm>
    </dsp:sp>
    <dsp:sp modelId="{B0F36DEB-4920-4039-A4B8-D18A901D9E9D}">
      <dsp:nvSpPr>
        <dsp:cNvPr id="0" name=""/>
        <dsp:cNvSpPr/>
      </dsp:nvSpPr>
      <dsp:spPr>
        <a:xfrm>
          <a:off x="10398" y="2148"/>
          <a:ext cx="2366074" cy="1058186"/>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tx1"/>
              </a:solidFill>
              <a:effectLst>
                <a:outerShdw blurRad="38100" dist="38100" dir="2700000" algn="tl">
                  <a:srgbClr val="000000">
                    <a:alpha val="43137"/>
                  </a:srgbClr>
                </a:outerShdw>
              </a:effectLst>
            </a:rPr>
            <a:t>DOMINANCIA Y RECESIVIDAD</a:t>
          </a:r>
          <a:endParaRPr lang="es-PE" sz="1800" b="1" kern="1200" dirty="0">
            <a:solidFill>
              <a:schemeClr val="tx1"/>
            </a:solidFill>
            <a:effectLst>
              <a:outerShdw blurRad="38100" dist="38100" dir="2700000" algn="tl">
                <a:srgbClr val="000000">
                  <a:alpha val="43137"/>
                </a:srgbClr>
              </a:outerShdw>
            </a:effectLst>
          </a:endParaRPr>
        </a:p>
      </dsp:txBody>
      <dsp:txXfrm>
        <a:off x="62054" y="53804"/>
        <a:ext cx="2262762" cy="954874"/>
      </dsp:txXfrm>
    </dsp:sp>
    <dsp:sp modelId="{8ABDF679-1630-408C-AD6F-194A0F3EA95B}">
      <dsp:nvSpPr>
        <dsp:cNvPr id="0" name=""/>
        <dsp:cNvSpPr/>
      </dsp:nvSpPr>
      <dsp:spPr>
        <a:xfrm>
          <a:off x="2366074" y="1218248"/>
          <a:ext cx="3549111" cy="1058186"/>
        </a:xfrm>
        <a:prstGeom prst="rightArrow">
          <a:avLst>
            <a:gd name="adj1" fmla="val 75000"/>
            <a:gd name="adj2" fmla="val 50000"/>
          </a:avLst>
        </a:prstGeom>
        <a:solidFill>
          <a:schemeClr val="accent4">
            <a:tint val="40000"/>
            <a:alpha val="90000"/>
            <a:hueOff val="3620642"/>
            <a:satOff val="-17082"/>
            <a:lumOff val="-617"/>
            <a:alphaOff val="0"/>
          </a:schemeClr>
        </a:solidFill>
        <a:ln w="6350" cap="flat" cmpd="sng" algn="ctr">
          <a:solidFill>
            <a:schemeClr val="accent4">
              <a:tint val="40000"/>
              <a:alpha val="90000"/>
              <a:hueOff val="3620642"/>
              <a:satOff val="-17082"/>
              <a:lumOff val="-617"/>
              <a:alphaOff val="0"/>
            </a:schemeClr>
          </a:solidFill>
          <a:prstDash val="solid"/>
          <a:miter lim="800000"/>
        </a:ln>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985" tIns="6985" rIns="6985" bIns="6985" numCol="1" spcCol="1270" anchor="t" anchorCtr="0">
          <a:noAutofit/>
        </a:bodyPr>
        <a:lstStyle/>
        <a:p>
          <a:pPr marL="57150" lvl="1" indent="-57150" algn="l" defTabSz="466725">
            <a:lnSpc>
              <a:spcPct val="90000"/>
            </a:lnSpc>
            <a:spcBef>
              <a:spcPct val="0"/>
            </a:spcBef>
            <a:spcAft>
              <a:spcPct val="15000"/>
            </a:spcAft>
            <a:buChar char="•"/>
          </a:pPr>
          <a:r>
            <a:rPr lang="es-ES" sz="1050" b="1" kern="1200" dirty="0"/>
            <a:t> LA HERENCIA </a:t>
          </a:r>
          <a:r>
            <a:rPr lang="es-ES" sz="1050" kern="1200" dirty="0"/>
            <a:t>ES LA TRANSMISION DE CARACTERISTICAS GENETICAS DE UNA GENERACION A OTRA. </a:t>
          </a:r>
          <a:r>
            <a:rPr lang="es-ES" sz="1050" b="1" kern="1200" dirty="0"/>
            <a:t>CRUCE </a:t>
          </a:r>
          <a:r>
            <a:rPr lang="es-ES" sz="1050" kern="1200" dirty="0"/>
            <a:t>ES EL INTERCAMBIO DE ADN ENTRE PARES DE CROMOSOMAS HOMOLOGOS (AMBOS PROGENITORES).</a:t>
          </a:r>
          <a:endParaRPr lang="es-PE" sz="1050" kern="1200" dirty="0"/>
        </a:p>
      </dsp:txBody>
      <dsp:txXfrm>
        <a:off x="2366074" y="1350521"/>
        <a:ext cx="3152291" cy="793640"/>
      </dsp:txXfrm>
    </dsp:sp>
    <dsp:sp modelId="{A5D47BE2-A98C-42FA-B255-E0FAE4D4B288}">
      <dsp:nvSpPr>
        <dsp:cNvPr id="0" name=""/>
        <dsp:cNvSpPr/>
      </dsp:nvSpPr>
      <dsp:spPr>
        <a:xfrm>
          <a:off x="0" y="1218248"/>
          <a:ext cx="2366074" cy="1058186"/>
        </a:xfrm>
        <a:prstGeom prst="roundRect">
          <a:avLst/>
        </a:prstGeom>
        <a:gradFill rotWithShape="0">
          <a:gsLst>
            <a:gs pos="0">
              <a:schemeClr val="accent4">
                <a:hueOff val="3266964"/>
                <a:satOff val="-13592"/>
                <a:lumOff val="3203"/>
                <a:alphaOff val="0"/>
                <a:satMod val="103000"/>
                <a:lumMod val="102000"/>
                <a:tint val="94000"/>
              </a:schemeClr>
            </a:gs>
            <a:gs pos="50000">
              <a:schemeClr val="accent4">
                <a:hueOff val="3266964"/>
                <a:satOff val="-13592"/>
                <a:lumOff val="3203"/>
                <a:alphaOff val="0"/>
                <a:satMod val="110000"/>
                <a:lumMod val="100000"/>
                <a:shade val="100000"/>
              </a:schemeClr>
            </a:gs>
            <a:gs pos="100000">
              <a:schemeClr val="accent4">
                <a:hueOff val="3266964"/>
                <a:satOff val="-13592"/>
                <a:lumOff val="320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tx1"/>
              </a:solidFill>
              <a:effectLst>
                <a:outerShdw blurRad="38100" dist="38100" dir="2700000" algn="tl">
                  <a:srgbClr val="000000">
                    <a:alpha val="43137"/>
                  </a:srgbClr>
                </a:outerShdw>
              </a:effectLst>
            </a:rPr>
            <a:t>CRUCE Y HERENCIA</a:t>
          </a:r>
          <a:endParaRPr lang="es-PE" sz="1800" b="1" kern="1200" dirty="0">
            <a:solidFill>
              <a:schemeClr val="tx1"/>
            </a:solidFill>
            <a:effectLst>
              <a:outerShdw blurRad="38100" dist="38100" dir="2700000" algn="tl">
                <a:srgbClr val="000000">
                  <a:alpha val="43137"/>
                </a:srgbClr>
              </a:outerShdw>
            </a:effectLst>
          </a:endParaRPr>
        </a:p>
      </dsp:txBody>
      <dsp:txXfrm>
        <a:off x="51656" y="1269904"/>
        <a:ext cx="2262762" cy="954874"/>
      </dsp:txXfrm>
    </dsp:sp>
    <dsp:sp modelId="{ADD02DF0-3093-429C-B1C7-E61EED290E15}">
      <dsp:nvSpPr>
        <dsp:cNvPr id="0" name=""/>
        <dsp:cNvSpPr/>
      </dsp:nvSpPr>
      <dsp:spPr>
        <a:xfrm>
          <a:off x="2366074" y="2333280"/>
          <a:ext cx="3549111" cy="1058186"/>
        </a:xfrm>
        <a:prstGeom prst="rightArrow">
          <a:avLst>
            <a:gd name="adj1" fmla="val 75000"/>
            <a:gd name="adj2" fmla="val 50000"/>
          </a:avLst>
        </a:prstGeom>
        <a:solidFill>
          <a:schemeClr val="accent4">
            <a:tint val="40000"/>
            <a:alpha val="90000"/>
            <a:hueOff val="7241284"/>
            <a:satOff val="-34163"/>
            <a:lumOff val="-1234"/>
            <a:alphaOff val="0"/>
          </a:schemeClr>
        </a:solidFill>
        <a:ln w="6350" cap="flat" cmpd="sng" algn="ctr">
          <a:solidFill>
            <a:schemeClr val="accent4">
              <a:tint val="40000"/>
              <a:alpha val="90000"/>
              <a:hueOff val="7241284"/>
              <a:satOff val="-34163"/>
              <a:lumOff val="-1234"/>
              <a:alphaOff val="0"/>
            </a:schemeClr>
          </a:solidFill>
          <a:prstDash val="solid"/>
          <a:miter lim="800000"/>
        </a:ln>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 tIns="7620" rIns="7620" bIns="7620" numCol="1" spcCol="1270" anchor="t" anchorCtr="0">
          <a:noAutofit/>
        </a:bodyPr>
        <a:lstStyle/>
        <a:p>
          <a:pPr marL="114300" lvl="1" indent="-114300" algn="l" defTabSz="533400">
            <a:lnSpc>
              <a:spcPct val="90000"/>
            </a:lnSpc>
            <a:spcBef>
              <a:spcPct val="0"/>
            </a:spcBef>
            <a:spcAft>
              <a:spcPct val="15000"/>
            </a:spcAft>
            <a:buChar char="•"/>
          </a:pPr>
          <a:r>
            <a:rPr lang="es-ES" sz="1200" kern="1200" dirty="0"/>
            <a:t>SE REFIERE A DETERMINADOS PATRONES  ACERCA DE COMO SE TRANSMITEN LOS RASGOS DE LOS PADRES A HIJOS. </a:t>
          </a:r>
          <a:endParaRPr lang="es-PE" sz="1200" kern="1200" dirty="0"/>
        </a:p>
      </dsp:txBody>
      <dsp:txXfrm>
        <a:off x="2366074" y="2465553"/>
        <a:ext cx="3152291" cy="793640"/>
      </dsp:txXfrm>
    </dsp:sp>
    <dsp:sp modelId="{E014710C-4DD2-4B92-8999-5C93AE35423E}">
      <dsp:nvSpPr>
        <dsp:cNvPr id="0" name=""/>
        <dsp:cNvSpPr/>
      </dsp:nvSpPr>
      <dsp:spPr>
        <a:xfrm>
          <a:off x="0" y="2333280"/>
          <a:ext cx="2366074" cy="1058186"/>
        </a:xfrm>
        <a:prstGeom prst="roundRect">
          <a:avLst/>
        </a:prstGeom>
        <a:gradFill rotWithShape="0">
          <a:gsLst>
            <a:gs pos="0">
              <a:schemeClr val="accent4">
                <a:hueOff val="6533927"/>
                <a:satOff val="-27185"/>
                <a:lumOff val="6405"/>
                <a:alphaOff val="0"/>
                <a:satMod val="103000"/>
                <a:lumMod val="102000"/>
                <a:tint val="94000"/>
              </a:schemeClr>
            </a:gs>
            <a:gs pos="50000">
              <a:schemeClr val="accent4">
                <a:hueOff val="6533927"/>
                <a:satOff val="-27185"/>
                <a:lumOff val="6405"/>
                <a:alphaOff val="0"/>
                <a:satMod val="110000"/>
                <a:lumMod val="100000"/>
                <a:shade val="100000"/>
              </a:schemeClr>
            </a:gs>
            <a:gs pos="100000">
              <a:schemeClr val="accent4">
                <a:hueOff val="6533927"/>
                <a:satOff val="-27185"/>
                <a:lumOff val="640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tx1"/>
              </a:solidFill>
              <a:effectLst>
                <a:outerShdw blurRad="38100" dist="38100" dir="2700000" algn="tl">
                  <a:srgbClr val="000000">
                    <a:alpha val="43137"/>
                  </a:srgbClr>
                </a:outerShdw>
              </a:effectLst>
            </a:rPr>
            <a:t>GENETICA MENDELIANA</a:t>
          </a:r>
          <a:endParaRPr lang="es-PE" sz="1800" b="1" kern="1200" dirty="0">
            <a:solidFill>
              <a:schemeClr val="tx1"/>
            </a:solidFill>
            <a:effectLst>
              <a:outerShdw blurRad="38100" dist="38100" dir="2700000" algn="tl">
                <a:srgbClr val="000000">
                  <a:alpha val="43137"/>
                </a:srgbClr>
              </a:outerShdw>
            </a:effectLst>
          </a:endParaRPr>
        </a:p>
      </dsp:txBody>
      <dsp:txXfrm>
        <a:off x="51656" y="2384936"/>
        <a:ext cx="2262762" cy="954874"/>
      </dsp:txXfrm>
    </dsp:sp>
    <dsp:sp modelId="{836A37AF-EE99-4119-B4CB-4F8FA563A364}">
      <dsp:nvSpPr>
        <dsp:cNvPr id="0" name=""/>
        <dsp:cNvSpPr/>
      </dsp:nvSpPr>
      <dsp:spPr>
        <a:xfrm>
          <a:off x="2366074" y="3494682"/>
          <a:ext cx="3549111" cy="1058186"/>
        </a:xfrm>
        <a:prstGeom prst="rightArrow">
          <a:avLst>
            <a:gd name="adj1" fmla="val 75000"/>
            <a:gd name="adj2" fmla="val 50000"/>
          </a:avLst>
        </a:prstGeom>
        <a:solidFill>
          <a:schemeClr val="accent4">
            <a:tint val="40000"/>
            <a:alpha val="90000"/>
            <a:hueOff val="10861925"/>
            <a:satOff val="-51245"/>
            <a:lumOff val="-1851"/>
            <a:alphaOff val="0"/>
          </a:schemeClr>
        </a:solidFill>
        <a:ln w="6350" cap="flat" cmpd="sng" algn="ctr">
          <a:solidFill>
            <a:schemeClr val="accent4">
              <a:tint val="40000"/>
              <a:alpha val="90000"/>
              <a:hueOff val="10861925"/>
              <a:satOff val="-51245"/>
              <a:lumOff val="-1851"/>
              <a:alphaOff val="0"/>
            </a:schemeClr>
          </a:solidFill>
          <a:prstDash val="solid"/>
          <a:miter lim="800000"/>
        </a:ln>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 tIns="7620" rIns="7620" bIns="7620" numCol="1" spcCol="1270" anchor="t" anchorCtr="0">
          <a:noAutofit/>
        </a:bodyPr>
        <a:lstStyle/>
        <a:p>
          <a:pPr marL="114300" lvl="1" indent="-114300" algn="l" defTabSz="533400">
            <a:lnSpc>
              <a:spcPct val="90000"/>
            </a:lnSpc>
            <a:spcBef>
              <a:spcPct val="0"/>
            </a:spcBef>
            <a:spcAft>
              <a:spcPct val="15000"/>
            </a:spcAft>
            <a:buChar char="•"/>
          </a:pPr>
          <a:r>
            <a:rPr lang="es-ES" sz="1200" kern="1200" dirty="0"/>
            <a:t>SE UTILIZA EN LA CRIA SELECTIVA DE ANIMALES PARA MEJORAR EL RENDIMIENTO PRODUCTIVO, RESISTENCIA A ENFERMEDADES O APARIENCIA FISICA.</a:t>
          </a:r>
          <a:endParaRPr lang="es-PE" sz="1200" kern="1200" dirty="0"/>
        </a:p>
      </dsp:txBody>
      <dsp:txXfrm>
        <a:off x="2366074" y="3626955"/>
        <a:ext cx="3152291" cy="793640"/>
      </dsp:txXfrm>
    </dsp:sp>
    <dsp:sp modelId="{52CE56BD-2552-47A5-AEF1-BACF7DEB576A}">
      <dsp:nvSpPr>
        <dsp:cNvPr id="0" name=""/>
        <dsp:cNvSpPr/>
      </dsp:nvSpPr>
      <dsp:spPr>
        <a:xfrm>
          <a:off x="0" y="3494682"/>
          <a:ext cx="2366074" cy="1058186"/>
        </a:xfrm>
        <a:prstGeom prst="roundRect">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tx1"/>
              </a:solidFill>
              <a:effectLst>
                <a:outerShdw blurRad="38100" dist="38100" dir="2700000" algn="tl">
                  <a:srgbClr val="000000">
                    <a:alpha val="43137"/>
                  </a:srgbClr>
                </a:outerShdw>
              </a:effectLst>
            </a:rPr>
            <a:t>CRUCES SELECTIVOS Y MEJORA GENETICA</a:t>
          </a:r>
          <a:endParaRPr lang="es-PE" sz="1800" b="1" kern="1200" dirty="0">
            <a:solidFill>
              <a:schemeClr val="tx1"/>
            </a:solidFill>
            <a:effectLst>
              <a:outerShdw blurRad="38100" dist="38100" dir="2700000" algn="tl">
                <a:srgbClr val="000000">
                  <a:alpha val="43137"/>
                </a:srgbClr>
              </a:outerShdw>
            </a:effectLst>
          </a:endParaRPr>
        </a:p>
      </dsp:txBody>
      <dsp:txXfrm>
        <a:off x="51656" y="3546338"/>
        <a:ext cx="2262762" cy="95487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CD2BAB-02D0-4201-B54D-673D1C891B81}">
      <dsp:nvSpPr>
        <dsp:cNvPr id="0" name=""/>
        <dsp:cNvSpPr/>
      </dsp:nvSpPr>
      <dsp:spPr>
        <a:xfrm rot="10800000">
          <a:off x="1465206" y="0"/>
          <a:ext cx="4806695" cy="1017988"/>
        </a:xfrm>
        <a:prstGeom prst="homePlat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8905" tIns="60960" rIns="113792" bIns="60960" numCol="1" spcCol="1270" anchor="ctr" anchorCtr="0">
          <a:noAutofit/>
        </a:bodyPr>
        <a:lstStyle/>
        <a:p>
          <a:pPr marL="0" lvl="0" indent="0" algn="just" defTabSz="711200">
            <a:lnSpc>
              <a:spcPct val="90000"/>
            </a:lnSpc>
            <a:spcBef>
              <a:spcPct val="0"/>
            </a:spcBef>
            <a:spcAft>
              <a:spcPct val="35000"/>
            </a:spcAft>
            <a:buNone/>
          </a:pPr>
          <a:r>
            <a:rPr lang="es-ES" sz="1600" b="1" kern="1200" dirty="0">
              <a:effectLst>
                <a:outerShdw blurRad="38100" dist="38100" dir="2700000" algn="tl">
                  <a:srgbClr val="000000">
                    <a:alpha val="43137"/>
                  </a:srgbClr>
                </a:outerShdw>
              </a:effectLst>
            </a:rPr>
            <a:t>HOMEOSTASIS: </a:t>
          </a:r>
          <a:r>
            <a:rPr lang="es-ES" sz="1600" kern="1200" dirty="0">
              <a:latin typeface="Arial Narrow" panose="020B0606020202030204" pitchFamily="34" charset="0"/>
            </a:rPr>
            <a:t>Proceso por el cual los organismos animales mantienen un ambiente interno estable y constante a pesar de los cambios en el entorno externo.</a:t>
          </a:r>
          <a:endParaRPr lang="es-PE" sz="1600" kern="1200" dirty="0"/>
        </a:p>
      </dsp:txBody>
      <dsp:txXfrm rot="10800000">
        <a:off x="1719703" y="0"/>
        <a:ext cx="4552198" cy="1017988"/>
      </dsp:txXfrm>
    </dsp:sp>
    <dsp:sp modelId="{6E784254-13CA-41EA-AEB1-E132B6E348EA}">
      <dsp:nvSpPr>
        <dsp:cNvPr id="0" name=""/>
        <dsp:cNvSpPr/>
      </dsp:nvSpPr>
      <dsp:spPr>
        <a:xfrm>
          <a:off x="956211" y="553"/>
          <a:ext cx="1017988" cy="1017988"/>
        </a:xfrm>
        <a:prstGeom prst="ellipse">
          <a:avLst/>
        </a:prstGeom>
        <a:blipFill rotWithShape="1">
          <a:blip xmlns:r="http://schemas.openxmlformats.org/officeDocument/2006/relationships" r:embed="rId1"/>
          <a:srcRect/>
          <a:stretch>
            <a:fillRect l="-17000" r="-17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15349D49-E4B9-46AE-B07B-CD085F13AB57}">
      <dsp:nvSpPr>
        <dsp:cNvPr id="0" name=""/>
        <dsp:cNvSpPr/>
      </dsp:nvSpPr>
      <dsp:spPr>
        <a:xfrm rot="10800000">
          <a:off x="1465206" y="1322419"/>
          <a:ext cx="4806695" cy="1017988"/>
        </a:xfrm>
        <a:prstGeom prst="homePlate">
          <a:avLst/>
        </a:prstGeom>
        <a:solidFill>
          <a:schemeClr val="accent2">
            <a:hueOff val="-485121"/>
            <a:satOff val="-27976"/>
            <a:lumOff val="287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8905" tIns="60960" rIns="113792" bIns="60960" numCol="1" spcCol="1270" anchor="ctr" anchorCtr="0">
          <a:noAutofit/>
        </a:bodyPr>
        <a:lstStyle/>
        <a:p>
          <a:pPr marL="0" lvl="0" indent="0" algn="just" defTabSz="711200">
            <a:lnSpc>
              <a:spcPct val="90000"/>
            </a:lnSpc>
            <a:spcBef>
              <a:spcPct val="0"/>
            </a:spcBef>
            <a:spcAft>
              <a:spcPct val="35000"/>
            </a:spcAft>
            <a:buNone/>
          </a:pPr>
          <a:r>
            <a:rPr lang="es-ES" sz="1600" b="1" kern="1200" dirty="0">
              <a:effectLst>
                <a:outerShdw blurRad="38100" dist="38100" dir="2700000" algn="tl">
                  <a:srgbClr val="000000">
                    <a:alpha val="43137"/>
                  </a:srgbClr>
                </a:outerShdw>
              </a:effectLst>
              <a:latin typeface="Arial Narrow" panose="020B0606020202030204" pitchFamily="34" charset="0"/>
            </a:rPr>
            <a:t>COMUNICACIÓN Y REGULACIÓN: </a:t>
          </a:r>
          <a:r>
            <a:rPr lang="es-ES" sz="1600" kern="1200" dirty="0">
              <a:latin typeface="Arial Narrow" panose="020B0606020202030204" pitchFamily="34" charset="0"/>
            </a:rPr>
            <a:t>Los organismos animales utilizan sistemas de comunicación y regulación para coordinar y controlar las funciones del cuerpo. </a:t>
          </a:r>
        </a:p>
      </dsp:txBody>
      <dsp:txXfrm rot="10800000">
        <a:off x="1719703" y="1322419"/>
        <a:ext cx="4552198" cy="1017988"/>
      </dsp:txXfrm>
    </dsp:sp>
    <dsp:sp modelId="{647F27A6-9C91-4AE9-AAB9-67516BA829BB}">
      <dsp:nvSpPr>
        <dsp:cNvPr id="0" name=""/>
        <dsp:cNvSpPr/>
      </dsp:nvSpPr>
      <dsp:spPr>
        <a:xfrm>
          <a:off x="956211" y="1322419"/>
          <a:ext cx="1017988" cy="1017988"/>
        </a:xfrm>
        <a:prstGeom prst="ellipse">
          <a:avLst/>
        </a:prstGeom>
        <a:blipFill rotWithShape="1">
          <a:blip xmlns:r="http://schemas.openxmlformats.org/officeDocument/2006/relationships" r:embed="rId2"/>
          <a:srcRect/>
          <a:stretch>
            <a:fillRect l="-25000" r="-25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C78670DE-F179-4550-95CD-2C9CC110092C}">
      <dsp:nvSpPr>
        <dsp:cNvPr id="0" name=""/>
        <dsp:cNvSpPr/>
      </dsp:nvSpPr>
      <dsp:spPr>
        <a:xfrm rot="10800000">
          <a:off x="1465206" y="2596928"/>
          <a:ext cx="4806695" cy="1017988"/>
        </a:xfrm>
        <a:prstGeom prst="homePlate">
          <a:avLst/>
        </a:prstGeom>
        <a:solidFill>
          <a:schemeClr val="accent2">
            <a:hueOff val="-970242"/>
            <a:satOff val="-55952"/>
            <a:lumOff val="575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8905" tIns="60960" rIns="113792" bIns="60960" numCol="1" spcCol="1270" anchor="ctr" anchorCtr="0">
          <a:noAutofit/>
        </a:bodyPr>
        <a:lstStyle/>
        <a:p>
          <a:pPr marL="0" lvl="0" indent="0" algn="just" defTabSz="711200">
            <a:lnSpc>
              <a:spcPct val="90000"/>
            </a:lnSpc>
            <a:spcBef>
              <a:spcPct val="0"/>
            </a:spcBef>
            <a:spcAft>
              <a:spcPct val="35000"/>
            </a:spcAft>
            <a:buNone/>
          </a:pPr>
          <a:r>
            <a:rPr lang="es-ES" sz="1600" b="1" kern="1200">
              <a:effectLst>
                <a:outerShdw blurRad="38100" dist="38100" dir="2700000" algn="tl">
                  <a:srgbClr val="000000">
                    <a:alpha val="43137"/>
                  </a:srgbClr>
                </a:outerShdw>
              </a:effectLst>
              <a:latin typeface="Arial Narrow" panose="020B0606020202030204" pitchFamily="34" charset="0"/>
            </a:rPr>
            <a:t>METABOLISMO: </a:t>
          </a:r>
          <a:r>
            <a:rPr lang="es-ES" sz="1600" kern="1200">
              <a:latin typeface="Arial Narrow" panose="020B0606020202030204" pitchFamily="34" charset="0"/>
            </a:rPr>
            <a:t>Se refiere a todas las reacciones químicas que ocurren en el cuerpo para obtener energía y mantener las funciones celulares. </a:t>
          </a:r>
          <a:endParaRPr lang="es-ES" sz="1600" kern="1200" dirty="0">
            <a:latin typeface="Arial Narrow" panose="020B0606020202030204" pitchFamily="34" charset="0"/>
          </a:endParaRPr>
        </a:p>
      </dsp:txBody>
      <dsp:txXfrm rot="10800000">
        <a:off x="1719703" y="2596928"/>
        <a:ext cx="4552198" cy="1017988"/>
      </dsp:txXfrm>
    </dsp:sp>
    <dsp:sp modelId="{9B95F321-4CD5-4320-A702-8A6EFC387B17}">
      <dsp:nvSpPr>
        <dsp:cNvPr id="0" name=""/>
        <dsp:cNvSpPr/>
      </dsp:nvSpPr>
      <dsp:spPr>
        <a:xfrm>
          <a:off x="956211" y="2644285"/>
          <a:ext cx="1017988" cy="1017988"/>
        </a:xfrm>
        <a:prstGeom prst="ellipse">
          <a:avLst/>
        </a:prstGeom>
        <a:blipFill rotWithShape="1">
          <a:blip xmlns:r="http://schemas.openxmlformats.org/officeDocument/2006/relationships" r:embed="rId3"/>
          <a:srcRect/>
          <a:stretch>
            <a:fillRect l="-17000" r="-17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F4AA3C9D-BD1D-474A-8785-C3BA91319A38}">
      <dsp:nvSpPr>
        <dsp:cNvPr id="0" name=""/>
        <dsp:cNvSpPr/>
      </dsp:nvSpPr>
      <dsp:spPr>
        <a:xfrm rot="10800000">
          <a:off x="1465206" y="3966704"/>
          <a:ext cx="4806695" cy="1017988"/>
        </a:xfrm>
        <a:prstGeom prst="homePlate">
          <a:avLst/>
        </a:prstGeom>
        <a:solidFill>
          <a:schemeClr val="accent2">
            <a:hueOff val="-1455363"/>
            <a:satOff val="-83928"/>
            <a:lumOff val="862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8905" tIns="60960" rIns="113792" bIns="60960" numCol="1" spcCol="1270" anchor="ctr" anchorCtr="0">
          <a:noAutofit/>
        </a:bodyPr>
        <a:lstStyle/>
        <a:p>
          <a:pPr marL="0" lvl="0" indent="0" algn="just" defTabSz="711200">
            <a:lnSpc>
              <a:spcPct val="90000"/>
            </a:lnSpc>
            <a:spcBef>
              <a:spcPct val="0"/>
            </a:spcBef>
            <a:spcAft>
              <a:spcPct val="35000"/>
            </a:spcAft>
            <a:buNone/>
          </a:pPr>
          <a:r>
            <a:rPr lang="es-ES" sz="1600" b="1" kern="1200">
              <a:effectLst>
                <a:outerShdw blurRad="38100" dist="38100" dir="2700000" algn="tl">
                  <a:srgbClr val="000000">
                    <a:alpha val="43137"/>
                  </a:srgbClr>
                </a:outerShdw>
              </a:effectLst>
              <a:latin typeface="Arial Narrow" panose="020B0606020202030204" pitchFamily="34" charset="0"/>
            </a:rPr>
            <a:t>CIRCULACIÓN: </a:t>
          </a:r>
          <a:r>
            <a:rPr lang="es-ES" sz="1600" kern="1200">
              <a:latin typeface="Arial Narrow" panose="020B0606020202030204" pitchFamily="34" charset="0"/>
            </a:rPr>
            <a:t>El sistema circulatorio es esencial para el suministro de oxígeno, nutrientes y hormonas a todas las células del cuerpo y para eliminar los productos de desecho.</a:t>
          </a:r>
          <a:endParaRPr lang="es-ES" sz="1600" kern="1200" dirty="0">
            <a:latin typeface="Arial Narrow" panose="020B0606020202030204" pitchFamily="34" charset="0"/>
          </a:endParaRPr>
        </a:p>
      </dsp:txBody>
      <dsp:txXfrm rot="10800000">
        <a:off x="1719703" y="3966704"/>
        <a:ext cx="4552198" cy="1017988"/>
      </dsp:txXfrm>
    </dsp:sp>
    <dsp:sp modelId="{58811FAF-D5FE-4F5A-A068-4C1A918C61E8}">
      <dsp:nvSpPr>
        <dsp:cNvPr id="0" name=""/>
        <dsp:cNvSpPr/>
      </dsp:nvSpPr>
      <dsp:spPr>
        <a:xfrm>
          <a:off x="956211" y="3966151"/>
          <a:ext cx="1017988" cy="1017988"/>
        </a:xfrm>
        <a:prstGeom prst="ellipse">
          <a:avLst/>
        </a:prstGeom>
        <a:blipFill rotWithShape="1">
          <a:blip xmlns:r="http://schemas.openxmlformats.org/officeDocument/2006/relationships" r:embed="rId4"/>
          <a:srcRect/>
          <a:stretch>
            <a:fillRect l="-56000" r="-56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2936B0-6770-46ED-8278-A2C181C55D6C}">
      <dsp:nvSpPr>
        <dsp:cNvPr id="0" name=""/>
        <dsp:cNvSpPr/>
      </dsp:nvSpPr>
      <dsp:spPr>
        <a:xfrm rot="10800000">
          <a:off x="1721412" y="0"/>
          <a:ext cx="5405120" cy="1360110"/>
        </a:xfrm>
        <a:prstGeom prst="homePlat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99771" tIns="68580" rIns="128016" bIns="68580" numCol="1" spcCol="1270" anchor="ctr" anchorCtr="0">
          <a:noAutofit/>
        </a:bodyPr>
        <a:lstStyle/>
        <a:p>
          <a:pPr marL="0" lvl="0" indent="0" algn="just" defTabSz="800100">
            <a:lnSpc>
              <a:spcPct val="90000"/>
            </a:lnSpc>
            <a:spcBef>
              <a:spcPct val="0"/>
            </a:spcBef>
            <a:spcAft>
              <a:spcPct val="35000"/>
            </a:spcAft>
            <a:buNone/>
          </a:pPr>
          <a:r>
            <a:rPr lang="es-ES" sz="1800" b="1" kern="1200">
              <a:effectLst>
                <a:outerShdw blurRad="38100" dist="38100" dir="2700000" algn="tl">
                  <a:srgbClr val="000000">
                    <a:alpha val="43137"/>
                  </a:srgbClr>
                </a:outerShdw>
              </a:effectLst>
              <a:latin typeface="Arial Narrow" panose="020B0606020202030204" pitchFamily="34" charset="0"/>
            </a:rPr>
            <a:t>Respiración: </a:t>
          </a:r>
          <a:r>
            <a:rPr lang="es-ES" sz="1800" kern="1200">
              <a:latin typeface="Arial Narrow" panose="020B0606020202030204" pitchFamily="34" charset="0"/>
            </a:rPr>
            <a:t>Es el proceso de intercambio de gases entre un organismo y su entorno. </a:t>
          </a:r>
          <a:endParaRPr lang="es-ES" sz="1800" kern="1200" dirty="0">
            <a:latin typeface="Arial Narrow" panose="020B0606020202030204" pitchFamily="34" charset="0"/>
          </a:endParaRPr>
        </a:p>
      </dsp:txBody>
      <dsp:txXfrm rot="10800000">
        <a:off x="2061439" y="0"/>
        <a:ext cx="5065093" cy="1360110"/>
      </dsp:txXfrm>
    </dsp:sp>
    <dsp:sp modelId="{5B92B699-F516-41D0-B84D-907BCBD2730F}">
      <dsp:nvSpPr>
        <dsp:cNvPr id="0" name=""/>
        <dsp:cNvSpPr/>
      </dsp:nvSpPr>
      <dsp:spPr>
        <a:xfrm>
          <a:off x="1021412" y="1253"/>
          <a:ext cx="1360110" cy="1360110"/>
        </a:xfrm>
        <a:prstGeom prst="ellipse">
          <a:avLst/>
        </a:prstGeom>
        <a:blipFill rotWithShape="1">
          <a:blip xmlns:r="http://schemas.openxmlformats.org/officeDocument/2006/relationships" r:embed="rId1"/>
          <a:srcRect/>
          <a:stretch>
            <a:fillRect l="-13000" r="-13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F0931F37-CA91-41FB-A3D1-4AF99FEC5074}">
      <dsp:nvSpPr>
        <dsp:cNvPr id="0" name=""/>
        <dsp:cNvSpPr/>
      </dsp:nvSpPr>
      <dsp:spPr>
        <a:xfrm rot="10800000">
          <a:off x="1701467" y="1767367"/>
          <a:ext cx="5405120" cy="1360110"/>
        </a:xfrm>
        <a:prstGeom prst="homePlate">
          <a:avLst/>
        </a:prstGeom>
        <a:solidFill>
          <a:schemeClr val="accent2">
            <a:hueOff val="-727682"/>
            <a:satOff val="-41964"/>
            <a:lumOff val="431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99771" tIns="68580" rIns="128016" bIns="68580" numCol="1" spcCol="1270" anchor="ctr" anchorCtr="0">
          <a:noAutofit/>
        </a:bodyPr>
        <a:lstStyle/>
        <a:p>
          <a:pPr marL="0" lvl="0" indent="0" algn="just" defTabSz="800100">
            <a:lnSpc>
              <a:spcPct val="90000"/>
            </a:lnSpc>
            <a:spcBef>
              <a:spcPct val="0"/>
            </a:spcBef>
            <a:spcAft>
              <a:spcPct val="35000"/>
            </a:spcAft>
            <a:buNone/>
          </a:pPr>
          <a:r>
            <a:rPr lang="es-ES" sz="1800" b="0" kern="1200">
              <a:effectLst>
                <a:outerShdw blurRad="38100" dist="38100" dir="2700000" algn="tl">
                  <a:srgbClr val="000000">
                    <a:alpha val="43137"/>
                  </a:srgbClr>
                </a:outerShdw>
              </a:effectLst>
              <a:latin typeface="Arial Narrow" panose="020B0606020202030204" pitchFamily="34" charset="0"/>
            </a:rPr>
            <a:t>Excreción: </a:t>
          </a:r>
          <a:r>
            <a:rPr lang="es-ES" sz="1800" kern="1200">
              <a:latin typeface="Arial Narrow" panose="020B0606020202030204" pitchFamily="34" charset="0"/>
            </a:rPr>
            <a:t>Es el proceso mediante el cual los organismos eliminan los productos de desecho metabólicos, como el amoníaco, el dióxido de carbono y los productos nitrogenados. </a:t>
          </a:r>
          <a:endParaRPr lang="es-ES" sz="1800" kern="1200" dirty="0">
            <a:latin typeface="Arial Narrow" panose="020B0606020202030204" pitchFamily="34" charset="0"/>
          </a:endParaRPr>
        </a:p>
      </dsp:txBody>
      <dsp:txXfrm rot="10800000">
        <a:off x="2041494" y="1767367"/>
        <a:ext cx="5065093" cy="1360110"/>
      </dsp:txXfrm>
    </dsp:sp>
    <dsp:sp modelId="{6E3F3004-6910-4655-B694-DED9D4FBF1D4}">
      <dsp:nvSpPr>
        <dsp:cNvPr id="0" name=""/>
        <dsp:cNvSpPr/>
      </dsp:nvSpPr>
      <dsp:spPr>
        <a:xfrm>
          <a:off x="1021412" y="1767367"/>
          <a:ext cx="1360110" cy="1360110"/>
        </a:xfrm>
        <a:prstGeom prst="ellipse">
          <a:avLst/>
        </a:prstGeom>
        <a:blipFill rotWithShape="1">
          <a:blip xmlns:r="http://schemas.openxmlformats.org/officeDocument/2006/relationships" r:embed="rId2"/>
          <a:srcRect/>
          <a:stretch>
            <a:fillRect l="-8000" r="-8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094FC875-3822-4DBA-9FEF-8B4D841B9D88}">
      <dsp:nvSpPr>
        <dsp:cNvPr id="0" name=""/>
        <dsp:cNvSpPr/>
      </dsp:nvSpPr>
      <dsp:spPr>
        <a:xfrm rot="10800000">
          <a:off x="1701467" y="3533480"/>
          <a:ext cx="5405120" cy="1360110"/>
        </a:xfrm>
        <a:prstGeom prst="homePlate">
          <a:avLst/>
        </a:prstGeom>
        <a:solidFill>
          <a:schemeClr val="accent2">
            <a:hueOff val="-1455363"/>
            <a:satOff val="-83928"/>
            <a:lumOff val="862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99771" tIns="68580" rIns="128016" bIns="68580" numCol="1" spcCol="1270" anchor="ctr" anchorCtr="0">
          <a:noAutofit/>
        </a:bodyPr>
        <a:lstStyle/>
        <a:p>
          <a:pPr marL="0" lvl="0" indent="0" algn="just" defTabSz="800100">
            <a:lnSpc>
              <a:spcPct val="90000"/>
            </a:lnSpc>
            <a:spcBef>
              <a:spcPct val="0"/>
            </a:spcBef>
            <a:spcAft>
              <a:spcPct val="35000"/>
            </a:spcAft>
            <a:buNone/>
          </a:pPr>
          <a:r>
            <a:rPr lang="es-ES" sz="1800" b="0" kern="1200">
              <a:effectLst>
                <a:outerShdw blurRad="38100" dist="38100" dir="2700000" algn="tl">
                  <a:srgbClr val="000000">
                    <a:alpha val="43137"/>
                  </a:srgbClr>
                </a:outerShdw>
              </a:effectLst>
              <a:latin typeface="Arial Narrow" panose="020B0606020202030204" pitchFamily="34" charset="0"/>
            </a:rPr>
            <a:t>Reproducción: </a:t>
          </a:r>
          <a:r>
            <a:rPr lang="es-ES" sz="1800" kern="1200">
              <a:latin typeface="Arial Narrow" panose="020B0606020202030204" pitchFamily="34" charset="0"/>
            </a:rPr>
            <a:t>Los organismos animales tienen sistemas reproductivos especializados que permiten la formación de gametos (células sexuales) y la fusión de estos para dar lugar a la fertilización y el desarrollo de nuevos individuos.</a:t>
          </a:r>
          <a:endParaRPr lang="es-PE" sz="1800" kern="1200" dirty="0">
            <a:latin typeface="Arial Narrow" panose="020B0606020202030204" pitchFamily="34" charset="0"/>
          </a:endParaRPr>
        </a:p>
      </dsp:txBody>
      <dsp:txXfrm rot="10800000">
        <a:off x="2041494" y="3533480"/>
        <a:ext cx="5065093" cy="1360110"/>
      </dsp:txXfrm>
    </dsp:sp>
    <dsp:sp modelId="{E7AC62E9-28E1-44B7-8678-91061CC4901B}">
      <dsp:nvSpPr>
        <dsp:cNvPr id="0" name=""/>
        <dsp:cNvSpPr/>
      </dsp:nvSpPr>
      <dsp:spPr>
        <a:xfrm>
          <a:off x="1021412" y="3533480"/>
          <a:ext cx="1360110" cy="1360110"/>
        </a:xfrm>
        <a:prstGeom prst="ellipse">
          <a:avLst/>
        </a:prstGeom>
        <a:blipFill rotWithShape="1">
          <a:blip xmlns:r="http://schemas.openxmlformats.org/officeDocument/2006/relationships" r:embed="rId3"/>
          <a:srcRect/>
          <a:stretch>
            <a:fillRect l="-35000" r="-35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E470CB-D399-416B-8DA1-8DE1999F642E}">
      <dsp:nvSpPr>
        <dsp:cNvPr id="0" name=""/>
        <dsp:cNvSpPr/>
      </dsp:nvSpPr>
      <dsp:spPr>
        <a:xfrm>
          <a:off x="0" y="0"/>
          <a:ext cx="11778209" cy="2042159"/>
        </a:xfrm>
        <a:prstGeom prst="roundRect">
          <a:avLst>
            <a:gd name="adj" fmla="val 10000"/>
          </a:avLst>
        </a:prstGeom>
        <a:solidFill>
          <a:schemeClr val="accent5">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sp>
    <dsp:sp modelId="{D7E05265-4C43-4ABD-B9C5-B01AB55FC6FC}">
      <dsp:nvSpPr>
        <dsp:cNvPr id="0" name=""/>
        <dsp:cNvSpPr/>
      </dsp:nvSpPr>
      <dsp:spPr>
        <a:xfrm>
          <a:off x="356589" y="119736"/>
          <a:ext cx="2573262" cy="1793431"/>
        </a:xfrm>
        <a:prstGeom prst="roundRect">
          <a:avLst>
            <a:gd name="adj" fmla="val 10000"/>
          </a:avLst>
        </a:prstGeom>
        <a:blipFill rotWithShape="1">
          <a:blip xmlns:r="http://schemas.openxmlformats.org/officeDocument/2006/relationships" r:embed="rId1"/>
          <a:srcRect/>
          <a:stretch>
            <a:fillRect t="-4000" b="-4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5AA10C66-9D82-48AC-9420-F133F1DC6E76}">
      <dsp:nvSpPr>
        <dsp:cNvPr id="0" name=""/>
        <dsp:cNvSpPr/>
      </dsp:nvSpPr>
      <dsp:spPr>
        <a:xfrm rot="10800000">
          <a:off x="378514" y="2042159"/>
          <a:ext cx="2573262" cy="2495973"/>
        </a:xfrm>
        <a:prstGeom prst="round2SameRect">
          <a:avLst>
            <a:gd name="adj1" fmla="val 10500"/>
            <a:gd name="adj2" fmla="val 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es-ES" sz="1500" b="1" u="sng" kern="1200" dirty="0">
              <a:solidFill>
                <a:schemeClr val="tx1"/>
              </a:solidFill>
              <a:effectLst>
                <a:outerShdw blurRad="38100" dist="38100" dir="2700000" algn="tl">
                  <a:srgbClr val="000000">
                    <a:alpha val="43137"/>
                  </a:srgbClr>
                </a:outerShdw>
              </a:effectLst>
            </a:rPr>
            <a:t>REINO ANIMALIA: </a:t>
          </a:r>
        </a:p>
        <a:p>
          <a:pPr marL="0" lvl="0" indent="0" algn="ctr" defTabSz="666750">
            <a:lnSpc>
              <a:spcPct val="90000"/>
            </a:lnSpc>
            <a:spcBef>
              <a:spcPct val="0"/>
            </a:spcBef>
            <a:spcAft>
              <a:spcPct val="35000"/>
            </a:spcAft>
            <a:buNone/>
          </a:pPr>
          <a:r>
            <a:rPr lang="es-ES" sz="1500" b="0" u="none" kern="1200" dirty="0">
              <a:solidFill>
                <a:schemeClr val="tx1"/>
              </a:solidFill>
              <a:effectLst/>
            </a:rPr>
            <a:t>Todos</a:t>
          </a:r>
          <a:r>
            <a:rPr lang="es-ES" sz="1500" kern="1200" dirty="0">
              <a:solidFill>
                <a:schemeClr val="tx1"/>
              </a:solidFill>
            </a:rPr>
            <a:t> los animales pertenecen a este reino incluido los que tienen células eucariotas, tienen alimentación heterótrofas(dependiente de otras fuente externa para obtener alimento y tienen movimiento.</a:t>
          </a:r>
          <a:endParaRPr lang="es-PE" sz="1500" kern="1200" dirty="0">
            <a:solidFill>
              <a:schemeClr val="tx1"/>
            </a:solidFill>
          </a:endParaRPr>
        </a:p>
      </dsp:txBody>
      <dsp:txXfrm rot="10800000">
        <a:off x="455274" y="2042159"/>
        <a:ext cx="2419742" cy="2419213"/>
      </dsp:txXfrm>
    </dsp:sp>
    <dsp:sp modelId="{A07A3246-40F0-44BB-AA21-A5E392B688DE}">
      <dsp:nvSpPr>
        <dsp:cNvPr id="0" name=""/>
        <dsp:cNvSpPr/>
      </dsp:nvSpPr>
      <dsp:spPr>
        <a:xfrm>
          <a:off x="6042728" y="96748"/>
          <a:ext cx="2573262" cy="1836082"/>
        </a:xfrm>
        <a:prstGeom prst="roundRect">
          <a:avLst>
            <a:gd name="adj" fmla="val 10000"/>
          </a:avLst>
        </a:prstGeom>
        <a:blipFill rotWithShape="1">
          <a:blip xmlns:r="http://schemas.openxmlformats.org/officeDocument/2006/relationships" r:embed="rId2"/>
          <a:srcRect/>
          <a:stretch>
            <a:fillRect t="-5000" b="-5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0E87C225-59A8-4B60-9321-DD31F619DA0C}">
      <dsp:nvSpPr>
        <dsp:cNvPr id="0" name=""/>
        <dsp:cNvSpPr/>
      </dsp:nvSpPr>
      <dsp:spPr>
        <a:xfrm rot="10800000">
          <a:off x="3187178" y="2042159"/>
          <a:ext cx="2573262" cy="2495973"/>
        </a:xfrm>
        <a:prstGeom prst="round2SameRect">
          <a:avLst>
            <a:gd name="adj1" fmla="val 10500"/>
            <a:gd name="adj2" fmla="val 0"/>
          </a:avLst>
        </a:prstGeom>
        <a:solidFill>
          <a:schemeClr val="accent5">
            <a:hueOff val="-2252848"/>
            <a:satOff val="-5806"/>
            <a:lumOff val="-392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s-ES" sz="1800" b="1" u="sng" kern="1200" dirty="0">
              <a:solidFill>
                <a:schemeClr val="tx1"/>
              </a:solidFill>
              <a:effectLst>
                <a:outerShdw blurRad="38100" dist="38100" dir="2700000" algn="tl">
                  <a:srgbClr val="000000">
                    <a:alpha val="43137"/>
                  </a:srgbClr>
                </a:outerShdw>
              </a:effectLst>
            </a:rPr>
            <a:t>FILO CNIDARIA (CNIDARIOS):</a:t>
          </a:r>
        </a:p>
        <a:p>
          <a:pPr marL="0" lvl="0" indent="0" algn="ctr" defTabSz="800100">
            <a:lnSpc>
              <a:spcPct val="90000"/>
            </a:lnSpc>
            <a:spcBef>
              <a:spcPct val="0"/>
            </a:spcBef>
            <a:spcAft>
              <a:spcPct val="35000"/>
            </a:spcAft>
            <a:buNone/>
          </a:pPr>
          <a:r>
            <a:rPr lang="es-ES" sz="1800" kern="1200" dirty="0">
              <a:solidFill>
                <a:schemeClr val="tx1"/>
              </a:solidFill>
            </a:rPr>
            <a:t>Animales como medusas, corales y anémonas de mar. </a:t>
          </a:r>
          <a:endParaRPr lang="es-PE" sz="1800" kern="1200" dirty="0">
            <a:solidFill>
              <a:schemeClr val="tx1"/>
            </a:solidFill>
          </a:endParaRPr>
        </a:p>
      </dsp:txBody>
      <dsp:txXfrm rot="10800000">
        <a:off x="3263938" y="2042159"/>
        <a:ext cx="2419742" cy="2419213"/>
      </dsp:txXfrm>
    </dsp:sp>
    <dsp:sp modelId="{D1F24E73-4B91-4BCB-849C-0DD7DC62623B}">
      <dsp:nvSpPr>
        <dsp:cNvPr id="0" name=""/>
        <dsp:cNvSpPr/>
      </dsp:nvSpPr>
      <dsp:spPr>
        <a:xfrm>
          <a:off x="3210621" y="96748"/>
          <a:ext cx="2573262" cy="1862320"/>
        </a:xfrm>
        <a:prstGeom prst="roundRect">
          <a:avLst>
            <a:gd name="adj" fmla="val 10000"/>
          </a:avLst>
        </a:prstGeom>
        <a:blipFill rotWithShape="1">
          <a:blip xmlns:r="http://schemas.openxmlformats.org/officeDocument/2006/relationships" r:embed="rId3"/>
          <a:srcRect/>
          <a:stretch>
            <a:fillRect t="-1000" b="-1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2C2F9462-A0A3-4DB6-99F4-7148A96993CD}">
      <dsp:nvSpPr>
        <dsp:cNvPr id="0" name=""/>
        <dsp:cNvSpPr/>
      </dsp:nvSpPr>
      <dsp:spPr>
        <a:xfrm rot="10800000">
          <a:off x="6017767" y="2042159"/>
          <a:ext cx="2573262" cy="2495973"/>
        </a:xfrm>
        <a:prstGeom prst="round2SameRect">
          <a:avLst>
            <a:gd name="adj1" fmla="val 10500"/>
            <a:gd name="adj2" fmla="val 0"/>
          </a:avLst>
        </a:prstGeom>
        <a:solidFill>
          <a:schemeClr val="accent5">
            <a:hueOff val="-4505695"/>
            <a:satOff val="-11613"/>
            <a:lumOff val="-784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s-ES" sz="1800" b="1" u="sng" kern="1200" dirty="0">
              <a:solidFill>
                <a:schemeClr val="tx1"/>
              </a:solidFill>
            </a:rPr>
            <a:t>FILO PORIFERA (ESPONJAS): </a:t>
          </a:r>
        </a:p>
        <a:p>
          <a:pPr marL="0" lvl="0" indent="0" algn="ctr" defTabSz="800100">
            <a:lnSpc>
              <a:spcPct val="90000"/>
            </a:lnSpc>
            <a:spcBef>
              <a:spcPct val="0"/>
            </a:spcBef>
            <a:spcAft>
              <a:spcPct val="35000"/>
            </a:spcAft>
            <a:buNone/>
          </a:pPr>
          <a:r>
            <a:rPr lang="es-ES" sz="1800" kern="1200" dirty="0">
              <a:solidFill>
                <a:schemeClr val="tx1"/>
              </a:solidFill>
            </a:rPr>
            <a:t>Animales acuáticos marinos que se caracterizan por tener cuerpos porosos y carecer de tejidos y órganos diferenciados. </a:t>
          </a:r>
          <a:endParaRPr lang="es-PE" sz="1800" kern="1200" dirty="0">
            <a:solidFill>
              <a:schemeClr val="tx1"/>
            </a:solidFill>
          </a:endParaRPr>
        </a:p>
      </dsp:txBody>
      <dsp:txXfrm rot="10800000">
        <a:off x="6094527" y="2042159"/>
        <a:ext cx="2419742" cy="2419213"/>
      </dsp:txXfrm>
    </dsp:sp>
    <dsp:sp modelId="{BBE3957B-F9DE-4ABE-AFF3-AF3828A2BDA4}">
      <dsp:nvSpPr>
        <dsp:cNvPr id="0" name=""/>
        <dsp:cNvSpPr/>
      </dsp:nvSpPr>
      <dsp:spPr>
        <a:xfrm>
          <a:off x="8819111" y="119736"/>
          <a:ext cx="2499178" cy="1802686"/>
        </a:xfrm>
        <a:prstGeom prst="roundRect">
          <a:avLst>
            <a:gd name="adj" fmla="val 10000"/>
          </a:avLst>
        </a:prstGeom>
        <a:blipFill rotWithShape="1">
          <a:blip xmlns:r="http://schemas.openxmlformats.org/officeDocument/2006/relationships" r:embed="rId4"/>
          <a:srcRect/>
          <a:stretch>
            <a:fillRect t="-12000" b="-12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D4CE4CAA-CFAB-49C7-AC96-73D94C50F1FD}">
      <dsp:nvSpPr>
        <dsp:cNvPr id="0" name=""/>
        <dsp:cNvSpPr/>
      </dsp:nvSpPr>
      <dsp:spPr>
        <a:xfrm rot="10800000">
          <a:off x="8848356" y="2042159"/>
          <a:ext cx="2573262" cy="2495973"/>
        </a:xfrm>
        <a:prstGeom prst="round2SameRect">
          <a:avLst>
            <a:gd name="adj1" fmla="val 10500"/>
            <a:gd name="adj2" fmla="val 0"/>
          </a:avLst>
        </a:prstGeom>
        <a:solidFill>
          <a:schemeClr val="accent5">
            <a:hueOff val="-6758543"/>
            <a:satOff val="-17419"/>
            <a:lumOff val="-1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s-ES" sz="1600" b="1" u="sng" kern="1200" dirty="0">
              <a:solidFill>
                <a:schemeClr val="tx1"/>
              </a:solidFill>
              <a:effectLst>
                <a:outerShdw blurRad="38100" dist="38100" dir="2700000" algn="tl">
                  <a:srgbClr val="000000">
                    <a:alpha val="43137"/>
                  </a:srgbClr>
                </a:outerShdw>
              </a:effectLst>
            </a:rPr>
            <a:t>FILO PLATYHELMINTHES (PLATELMINTOS): </a:t>
          </a:r>
        </a:p>
        <a:p>
          <a:pPr marL="0" lvl="0" indent="0" algn="ctr" defTabSz="711200">
            <a:lnSpc>
              <a:spcPct val="90000"/>
            </a:lnSpc>
            <a:spcBef>
              <a:spcPct val="0"/>
            </a:spcBef>
            <a:spcAft>
              <a:spcPct val="35000"/>
            </a:spcAft>
            <a:buNone/>
          </a:pPr>
          <a:r>
            <a:rPr lang="es-ES" sz="1600" kern="1200" dirty="0">
              <a:solidFill>
                <a:schemeClr val="tx1"/>
              </a:solidFill>
            </a:rPr>
            <a:t>Comprende los gusanos planos, como las planarias y las tenias. Tienen cuerpos aplanados y carecen de cavidad corporal. Algunas especies son parásitas, mientras que otras son de vida libre. </a:t>
          </a:r>
          <a:endParaRPr lang="es-PE" sz="1600" kern="1200" dirty="0">
            <a:solidFill>
              <a:schemeClr val="tx1"/>
            </a:solidFill>
          </a:endParaRPr>
        </a:p>
      </dsp:txBody>
      <dsp:txXfrm rot="10800000">
        <a:off x="8925116" y="2042159"/>
        <a:ext cx="2419742" cy="241921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F5007A-4823-4F75-AFC3-F72E991C57BD}">
      <dsp:nvSpPr>
        <dsp:cNvPr id="0" name=""/>
        <dsp:cNvSpPr/>
      </dsp:nvSpPr>
      <dsp:spPr>
        <a:xfrm>
          <a:off x="0" y="0"/>
          <a:ext cx="11772763" cy="2642234"/>
        </a:xfrm>
        <a:prstGeom prst="roundRect">
          <a:avLst>
            <a:gd name="adj" fmla="val 1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ABCA902-CE8B-4976-B0FC-AD9DA4D4316F}">
      <dsp:nvSpPr>
        <dsp:cNvPr id="0" name=""/>
        <dsp:cNvSpPr/>
      </dsp:nvSpPr>
      <dsp:spPr>
        <a:xfrm>
          <a:off x="356424" y="352297"/>
          <a:ext cx="2572072" cy="1937638"/>
        </a:xfrm>
        <a:prstGeom prst="roundRect">
          <a:avLst>
            <a:gd name="adj" fmla="val 10000"/>
          </a:avLst>
        </a:prstGeom>
        <a:blipFill rotWithShape="1">
          <a:blip xmlns:r="http://schemas.openxmlformats.org/officeDocument/2006/relationships" r:embed="rId1"/>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40A6A6-FA73-471A-8426-DD4A84623766}">
      <dsp:nvSpPr>
        <dsp:cNvPr id="0" name=""/>
        <dsp:cNvSpPr/>
      </dsp:nvSpPr>
      <dsp:spPr>
        <a:xfrm rot="10800000">
          <a:off x="356424" y="2642234"/>
          <a:ext cx="2572072" cy="3229398"/>
        </a:xfrm>
        <a:prstGeom prst="round2SameRect">
          <a:avLst>
            <a:gd name="adj1" fmla="val 10500"/>
            <a:gd name="adj2" fmla="val 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s-ES" sz="2000" b="1" u="sng" kern="1200">
              <a:effectLst>
                <a:outerShdw blurRad="38100" dist="38100" dir="2700000" algn="tl">
                  <a:srgbClr val="000000">
                    <a:alpha val="43137"/>
                  </a:srgbClr>
                </a:outerShdw>
              </a:effectLst>
            </a:rPr>
            <a:t>Filo Annelida (anélidos):</a:t>
          </a:r>
        </a:p>
        <a:p>
          <a:pPr marL="0" lvl="0" indent="0" algn="ctr" defTabSz="889000">
            <a:lnSpc>
              <a:spcPct val="90000"/>
            </a:lnSpc>
            <a:spcBef>
              <a:spcPct val="0"/>
            </a:spcBef>
            <a:spcAft>
              <a:spcPct val="35000"/>
            </a:spcAft>
            <a:buNone/>
          </a:pPr>
          <a:r>
            <a:rPr lang="es-ES" sz="2000" kern="1200"/>
            <a:t>Incluye gusanos segmentados como las lombrices de tierra y las sanguijuelas. </a:t>
          </a:r>
          <a:endParaRPr lang="es-PE" sz="2000" kern="1200" dirty="0"/>
        </a:p>
      </dsp:txBody>
      <dsp:txXfrm rot="10800000">
        <a:off x="435524" y="2642234"/>
        <a:ext cx="2413872" cy="3150298"/>
      </dsp:txXfrm>
    </dsp:sp>
    <dsp:sp modelId="{56CDE10D-DB48-43DE-A5EB-DFAF228BC155}">
      <dsp:nvSpPr>
        <dsp:cNvPr id="0" name=""/>
        <dsp:cNvSpPr/>
      </dsp:nvSpPr>
      <dsp:spPr>
        <a:xfrm>
          <a:off x="3185705" y="352297"/>
          <a:ext cx="2572072" cy="1937638"/>
        </a:xfrm>
        <a:prstGeom prst="roundRect">
          <a:avLst>
            <a:gd name="adj" fmla="val 10000"/>
          </a:avLst>
        </a:prstGeom>
        <a:blipFill rotWithShape="1">
          <a:blip xmlns:r="http://schemas.openxmlformats.org/officeDocument/2006/relationships" r:embed="rId2"/>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9A4E0E-9F71-4092-9421-384C348919F7}">
      <dsp:nvSpPr>
        <dsp:cNvPr id="0" name=""/>
        <dsp:cNvSpPr/>
      </dsp:nvSpPr>
      <dsp:spPr>
        <a:xfrm rot="10800000">
          <a:off x="3185705" y="2642234"/>
          <a:ext cx="2572072" cy="3229398"/>
        </a:xfrm>
        <a:prstGeom prst="round2SameRect">
          <a:avLst>
            <a:gd name="adj1" fmla="val 10500"/>
            <a:gd name="adj2" fmla="val 0"/>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s-ES" sz="2000" b="1" u="sng" kern="1200">
              <a:effectLst>
                <a:outerShdw blurRad="38100" dist="38100" dir="2700000" algn="tl">
                  <a:srgbClr val="000000">
                    <a:alpha val="43137"/>
                  </a:srgbClr>
                </a:outerShdw>
              </a:effectLst>
            </a:rPr>
            <a:t>Filo Mollusca (moluscos):</a:t>
          </a:r>
          <a:r>
            <a:rPr lang="es-ES" sz="2000" kern="1200"/>
            <a:t> Comprende animales como caracoles, almejas, calamares y pulpos. Los moluscos tienen cuerpos blandos y a menudo están protegidos por una concha externa. </a:t>
          </a:r>
          <a:endParaRPr lang="es-PE" sz="2000" kern="1200" dirty="0"/>
        </a:p>
      </dsp:txBody>
      <dsp:txXfrm rot="10800000">
        <a:off x="3264805" y="2642234"/>
        <a:ext cx="2413872" cy="3150298"/>
      </dsp:txXfrm>
    </dsp:sp>
    <dsp:sp modelId="{BF47BD56-C714-48CD-9C12-61E8C4234B11}">
      <dsp:nvSpPr>
        <dsp:cNvPr id="0" name=""/>
        <dsp:cNvSpPr/>
      </dsp:nvSpPr>
      <dsp:spPr>
        <a:xfrm>
          <a:off x="6014985" y="352297"/>
          <a:ext cx="2572072" cy="1937638"/>
        </a:xfrm>
        <a:prstGeom prst="roundRect">
          <a:avLst>
            <a:gd name="adj" fmla="val 10000"/>
          </a:avLst>
        </a:prstGeom>
        <a:blipFill rotWithShape="1">
          <a:blip xmlns:r="http://schemas.openxmlformats.org/officeDocument/2006/relationships" r:embed="rId3"/>
          <a:srcRect/>
          <a:stretch>
            <a:fillRect l="-5000" r="-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DF8DFC-CAD8-47ED-B4A4-B4A902D50FDD}">
      <dsp:nvSpPr>
        <dsp:cNvPr id="0" name=""/>
        <dsp:cNvSpPr/>
      </dsp:nvSpPr>
      <dsp:spPr>
        <a:xfrm rot="10800000">
          <a:off x="6014985" y="2642234"/>
          <a:ext cx="2572072" cy="3229398"/>
        </a:xfrm>
        <a:prstGeom prst="round2SameRect">
          <a:avLst>
            <a:gd name="adj1" fmla="val 10500"/>
            <a:gd name="adj2" fmla="val 0"/>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s-ES" sz="2000" b="1" u="sng" kern="1200">
              <a:effectLst>
                <a:outerShdw blurRad="38100" dist="38100" dir="2700000" algn="tl">
                  <a:srgbClr val="000000">
                    <a:alpha val="43137"/>
                  </a:srgbClr>
                </a:outerShdw>
              </a:effectLst>
            </a:rPr>
            <a:t>Filo Arthropoda (artrópodos): </a:t>
          </a:r>
          <a:r>
            <a:rPr lang="es-ES" sz="2000" kern="1200"/>
            <a:t>Incluye insectos, arañas, crustáceos y miriápodos. </a:t>
          </a:r>
          <a:endParaRPr lang="es-PE" sz="2000" kern="1200" dirty="0"/>
        </a:p>
      </dsp:txBody>
      <dsp:txXfrm rot="10800000">
        <a:off x="6094085" y="2642234"/>
        <a:ext cx="2413872" cy="3150298"/>
      </dsp:txXfrm>
    </dsp:sp>
    <dsp:sp modelId="{E690EB75-7678-47C2-B246-83C884018A22}">
      <dsp:nvSpPr>
        <dsp:cNvPr id="0" name=""/>
        <dsp:cNvSpPr/>
      </dsp:nvSpPr>
      <dsp:spPr>
        <a:xfrm>
          <a:off x="8842439" y="352297"/>
          <a:ext cx="2572072" cy="1937638"/>
        </a:xfrm>
        <a:prstGeom prst="roundRect">
          <a:avLst>
            <a:gd name="adj" fmla="val 10000"/>
          </a:avLst>
        </a:prstGeom>
        <a:blipFill rotWithShape="1">
          <a:blip xmlns:r="http://schemas.openxmlformats.org/officeDocument/2006/relationships" r:embed="rId4"/>
          <a:srcRect/>
          <a:stretch>
            <a:fillRect t="-16000" b="-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526B2D5-7EB7-43B9-A2FD-789297703334}">
      <dsp:nvSpPr>
        <dsp:cNvPr id="0" name=""/>
        <dsp:cNvSpPr/>
      </dsp:nvSpPr>
      <dsp:spPr>
        <a:xfrm rot="10800000">
          <a:off x="8844265" y="2642234"/>
          <a:ext cx="2572072" cy="3229398"/>
        </a:xfrm>
        <a:prstGeom prst="round2SameRect">
          <a:avLst>
            <a:gd name="adj1" fmla="val 10500"/>
            <a:gd name="adj2" fmla="val 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s-ES" sz="2000" b="1" u="sng" kern="1200">
              <a:effectLst>
                <a:outerShdw blurRad="38100" dist="38100" dir="2700000" algn="tl">
                  <a:srgbClr val="000000">
                    <a:alpha val="43137"/>
                  </a:srgbClr>
                </a:outerShdw>
              </a:effectLst>
            </a:rPr>
            <a:t>Filo Chordata (cordados): </a:t>
          </a:r>
          <a:r>
            <a:rPr lang="es-ES" sz="2000" kern="1200"/>
            <a:t>Pertenecen los vertebrados, que incluye peces, anfibios, reptiles, aves y mamíferos.</a:t>
          </a:r>
          <a:endParaRPr lang="es-PE" sz="2000" kern="1200" dirty="0"/>
        </a:p>
      </dsp:txBody>
      <dsp:txXfrm rot="10800000">
        <a:off x="8923365" y="2642234"/>
        <a:ext cx="2413872" cy="31502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B308FD-2EF7-45A6-B6C2-E5DF984ADF4A}">
      <dsp:nvSpPr>
        <dsp:cNvPr id="0" name=""/>
        <dsp:cNvSpPr/>
      </dsp:nvSpPr>
      <dsp:spPr>
        <a:xfrm>
          <a:off x="0" y="406973"/>
          <a:ext cx="6461090" cy="554400"/>
        </a:xfrm>
        <a:prstGeom prst="rect">
          <a:avLst/>
        </a:prstGeom>
        <a:solidFill>
          <a:schemeClr val="accent4">
            <a:lumMod val="40000"/>
            <a:lumOff val="60000"/>
            <a:alpha val="9000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7A83EC60-7CBF-4417-AEFB-997E235E625E}">
      <dsp:nvSpPr>
        <dsp:cNvPr id="0" name=""/>
        <dsp:cNvSpPr/>
      </dsp:nvSpPr>
      <dsp:spPr>
        <a:xfrm>
          <a:off x="323054" y="82253"/>
          <a:ext cx="2300910" cy="6494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950" tIns="0" rIns="170950" bIns="0" numCol="1" spcCol="1270" anchor="ctr" anchorCtr="0">
          <a:noAutofit/>
        </a:bodyPr>
        <a:lstStyle/>
        <a:p>
          <a:pPr marL="0" lvl="0" indent="0" algn="l" defTabSz="800100">
            <a:lnSpc>
              <a:spcPct val="90000"/>
            </a:lnSpc>
            <a:spcBef>
              <a:spcPct val="0"/>
            </a:spcBef>
            <a:spcAft>
              <a:spcPct val="35000"/>
            </a:spcAft>
            <a:buNone/>
          </a:pPr>
          <a:r>
            <a:rPr lang="es-ES" sz="1800" b="1" kern="1200" dirty="0"/>
            <a:t>TEJIDO EPITELIAL</a:t>
          </a:r>
        </a:p>
      </dsp:txBody>
      <dsp:txXfrm>
        <a:off x="354757" y="113956"/>
        <a:ext cx="2237504" cy="586034"/>
      </dsp:txXfrm>
    </dsp:sp>
    <dsp:sp modelId="{9CF51163-F54F-4C81-A51A-449E5D46E529}">
      <dsp:nvSpPr>
        <dsp:cNvPr id="0" name=""/>
        <dsp:cNvSpPr/>
      </dsp:nvSpPr>
      <dsp:spPr>
        <a:xfrm>
          <a:off x="0" y="1404893"/>
          <a:ext cx="6461090" cy="554400"/>
        </a:xfrm>
        <a:prstGeom prst="rect">
          <a:avLst/>
        </a:prstGeom>
        <a:solidFill>
          <a:schemeClr val="accent4">
            <a:lumMod val="40000"/>
            <a:lumOff val="60000"/>
            <a:alpha val="9000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65A0D72C-C902-4104-BEE9-E421EFFC11F5}">
      <dsp:nvSpPr>
        <dsp:cNvPr id="0" name=""/>
        <dsp:cNvSpPr/>
      </dsp:nvSpPr>
      <dsp:spPr>
        <a:xfrm>
          <a:off x="323054" y="1107807"/>
          <a:ext cx="2409185" cy="6494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950" tIns="0" rIns="170950" bIns="0" numCol="1" spcCol="1270" anchor="ctr" anchorCtr="0">
          <a:noAutofit/>
        </a:bodyPr>
        <a:lstStyle/>
        <a:p>
          <a:pPr marL="0" lvl="0" indent="0" algn="l" defTabSz="800100">
            <a:lnSpc>
              <a:spcPct val="90000"/>
            </a:lnSpc>
            <a:spcBef>
              <a:spcPct val="0"/>
            </a:spcBef>
            <a:spcAft>
              <a:spcPct val="35000"/>
            </a:spcAft>
            <a:buNone/>
          </a:pPr>
          <a:r>
            <a:rPr lang="es-ES" sz="1800" b="1" kern="1200" dirty="0"/>
            <a:t>TEJIDO CONECTIVO</a:t>
          </a:r>
        </a:p>
      </dsp:txBody>
      <dsp:txXfrm>
        <a:off x="354757" y="1139510"/>
        <a:ext cx="2345779" cy="586034"/>
      </dsp:txXfrm>
    </dsp:sp>
    <dsp:sp modelId="{23ABE823-5C5D-4312-A624-682E6EBAF4B9}">
      <dsp:nvSpPr>
        <dsp:cNvPr id="0" name=""/>
        <dsp:cNvSpPr/>
      </dsp:nvSpPr>
      <dsp:spPr>
        <a:xfrm>
          <a:off x="0" y="2402814"/>
          <a:ext cx="6461090" cy="554400"/>
        </a:xfrm>
        <a:prstGeom prst="rect">
          <a:avLst/>
        </a:prstGeom>
        <a:solidFill>
          <a:schemeClr val="accent4">
            <a:lumMod val="40000"/>
            <a:lumOff val="60000"/>
            <a:alpha val="9000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C597BAF7-4D97-4C95-AF89-97934167FF83}">
      <dsp:nvSpPr>
        <dsp:cNvPr id="0" name=""/>
        <dsp:cNvSpPr/>
      </dsp:nvSpPr>
      <dsp:spPr>
        <a:xfrm>
          <a:off x="323054" y="2078093"/>
          <a:ext cx="2345007" cy="6494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950" tIns="0" rIns="170950" bIns="0" numCol="1" spcCol="1270" anchor="ctr" anchorCtr="0">
          <a:noAutofit/>
        </a:bodyPr>
        <a:lstStyle/>
        <a:p>
          <a:pPr marL="0" lvl="0" indent="0" algn="l" defTabSz="800100">
            <a:lnSpc>
              <a:spcPct val="90000"/>
            </a:lnSpc>
            <a:spcBef>
              <a:spcPct val="0"/>
            </a:spcBef>
            <a:spcAft>
              <a:spcPct val="35000"/>
            </a:spcAft>
            <a:buNone/>
          </a:pPr>
          <a:r>
            <a:rPr lang="es-ES" sz="1800" b="1" kern="1200" dirty="0"/>
            <a:t>TEJIDO</a:t>
          </a:r>
          <a:r>
            <a:rPr lang="es-ES" sz="2100" b="1" kern="1200" dirty="0"/>
            <a:t> </a:t>
          </a:r>
          <a:r>
            <a:rPr lang="es-ES" sz="1800" b="1" kern="1200" dirty="0"/>
            <a:t>MUSCULAR</a:t>
          </a:r>
          <a:endParaRPr lang="es-ES" sz="2100" b="1" kern="1200" dirty="0"/>
        </a:p>
      </dsp:txBody>
      <dsp:txXfrm>
        <a:off x="354757" y="2109796"/>
        <a:ext cx="2281601" cy="586034"/>
      </dsp:txXfrm>
    </dsp:sp>
    <dsp:sp modelId="{B60E49CB-3176-47F9-902F-4ACC2D2D2599}">
      <dsp:nvSpPr>
        <dsp:cNvPr id="0" name=""/>
        <dsp:cNvSpPr/>
      </dsp:nvSpPr>
      <dsp:spPr>
        <a:xfrm>
          <a:off x="0" y="3400734"/>
          <a:ext cx="6461090" cy="554400"/>
        </a:xfrm>
        <a:prstGeom prst="rect">
          <a:avLst/>
        </a:prstGeom>
        <a:solidFill>
          <a:schemeClr val="accent4">
            <a:lumMod val="40000"/>
            <a:lumOff val="60000"/>
            <a:alpha val="9000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04D09F60-2685-4B3B-97A8-C82D02FAD509}">
      <dsp:nvSpPr>
        <dsp:cNvPr id="0" name=""/>
        <dsp:cNvSpPr/>
      </dsp:nvSpPr>
      <dsp:spPr>
        <a:xfrm>
          <a:off x="364289" y="3048419"/>
          <a:ext cx="2263461" cy="6494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950" tIns="0" rIns="170950" bIns="0" numCol="1" spcCol="1270" anchor="ctr" anchorCtr="0">
          <a:noAutofit/>
        </a:bodyPr>
        <a:lstStyle/>
        <a:p>
          <a:pPr marL="0" lvl="0" indent="0" algn="l" defTabSz="800100">
            <a:lnSpc>
              <a:spcPct val="90000"/>
            </a:lnSpc>
            <a:spcBef>
              <a:spcPct val="0"/>
            </a:spcBef>
            <a:spcAft>
              <a:spcPct val="35000"/>
            </a:spcAft>
            <a:buNone/>
          </a:pPr>
          <a:r>
            <a:rPr lang="es-ES" sz="1800" b="1" kern="1200" dirty="0"/>
            <a:t>TEJIDO NERVIOSO</a:t>
          </a:r>
        </a:p>
      </dsp:txBody>
      <dsp:txXfrm>
        <a:off x="395992" y="3080122"/>
        <a:ext cx="2200055" cy="586034"/>
      </dsp:txXfrm>
    </dsp:sp>
    <dsp:sp modelId="{4F63BA46-CAB1-48BC-9FE5-D348A3747977}">
      <dsp:nvSpPr>
        <dsp:cNvPr id="0" name=""/>
        <dsp:cNvSpPr/>
      </dsp:nvSpPr>
      <dsp:spPr>
        <a:xfrm>
          <a:off x="0" y="4454788"/>
          <a:ext cx="6461090" cy="554400"/>
        </a:xfrm>
        <a:prstGeom prst="rect">
          <a:avLst/>
        </a:prstGeom>
        <a:solidFill>
          <a:schemeClr val="accent4">
            <a:lumMod val="40000"/>
            <a:lumOff val="60000"/>
            <a:alpha val="9000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648B5C20-BFFF-4AA0-AED1-6E6A3F4A0934}">
      <dsp:nvSpPr>
        <dsp:cNvPr id="0" name=""/>
        <dsp:cNvSpPr/>
      </dsp:nvSpPr>
      <dsp:spPr>
        <a:xfrm>
          <a:off x="347390" y="4171285"/>
          <a:ext cx="2301860" cy="6494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950" tIns="0" rIns="170950" bIns="0" numCol="1" spcCol="1270" anchor="ctr" anchorCtr="0">
          <a:noAutofit/>
        </a:bodyPr>
        <a:lstStyle/>
        <a:p>
          <a:pPr marL="0" lvl="0" indent="0" algn="l" defTabSz="800100">
            <a:lnSpc>
              <a:spcPct val="90000"/>
            </a:lnSpc>
            <a:spcBef>
              <a:spcPct val="0"/>
            </a:spcBef>
            <a:spcAft>
              <a:spcPct val="35000"/>
            </a:spcAft>
            <a:buNone/>
          </a:pPr>
          <a:r>
            <a:rPr lang="es-ES" sz="1800" b="1" kern="1200" dirty="0"/>
            <a:t>ORGANOS</a:t>
          </a:r>
        </a:p>
      </dsp:txBody>
      <dsp:txXfrm>
        <a:off x="379093" y="4202988"/>
        <a:ext cx="2238454" cy="5860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C7C7CF-4484-4C4D-BC54-828D9E37F6DC}">
      <dsp:nvSpPr>
        <dsp:cNvPr id="0" name=""/>
        <dsp:cNvSpPr/>
      </dsp:nvSpPr>
      <dsp:spPr>
        <a:xfrm>
          <a:off x="2035990" y="2442832"/>
          <a:ext cx="1490003" cy="1490003"/>
        </a:xfrm>
        <a:prstGeom prst="ellipse">
          <a:avLst/>
        </a:prstGeom>
        <a:solidFill>
          <a:srgbClr val="00B05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ES" sz="1300" kern="1200" dirty="0"/>
            <a:t>CLASIFICACION</a:t>
          </a:r>
        </a:p>
      </dsp:txBody>
      <dsp:txXfrm>
        <a:off x="2254196" y="2661038"/>
        <a:ext cx="1053591" cy="1053591"/>
      </dsp:txXfrm>
    </dsp:sp>
    <dsp:sp modelId="{3E8F4CCE-B869-4983-BEDF-DE30CBB3FF63}">
      <dsp:nvSpPr>
        <dsp:cNvPr id="0" name=""/>
        <dsp:cNvSpPr/>
      </dsp:nvSpPr>
      <dsp:spPr>
        <a:xfrm rot="10800000">
          <a:off x="522063" y="2975509"/>
          <a:ext cx="1430661" cy="424650"/>
        </a:xfrm>
        <a:prstGeom prst="lef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FBACDB37-BE14-4784-B829-9BE6CD603F7E}">
      <dsp:nvSpPr>
        <dsp:cNvPr id="0" name=""/>
        <dsp:cNvSpPr/>
      </dsp:nvSpPr>
      <dsp:spPr>
        <a:xfrm>
          <a:off x="561" y="2770633"/>
          <a:ext cx="1043002" cy="834401"/>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s-ES" sz="1200" kern="1200" dirty="0"/>
            <a:t>TAXONOMIA</a:t>
          </a:r>
        </a:p>
      </dsp:txBody>
      <dsp:txXfrm>
        <a:off x="25000" y="2795072"/>
        <a:ext cx="994124" cy="785523"/>
      </dsp:txXfrm>
    </dsp:sp>
    <dsp:sp modelId="{52B3488A-49DE-40DE-AEA6-4C29925206E6}">
      <dsp:nvSpPr>
        <dsp:cNvPr id="0" name=""/>
        <dsp:cNvSpPr/>
      </dsp:nvSpPr>
      <dsp:spPr>
        <a:xfrm rot="12960000">
          <a:off x="816864" y="2068204"/>
          <a:ext cx="1430661" cy="424650"/>
        </a:xfrm>
        <a:prstGeom prst="lef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AA79AC92-B444-4034-B092-0EE7CE86ED49}">
      <dsp:nvSpPr>
        <dsp:cNvPr id="0" name=""/>
        <dsp:cNvSpPr/>
      </dsp:nvSpPr>
      <dsp:spPr>
        <a:xfrm>
          <a:off x="431978" y="1442868"/>
          <a:ext cx="1043002" cy="834401"/>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s-ES" sz="1200" kern="1200" dirty="0"/>
            <a:t>ESPECIES</a:t>
          </a:r>
        </a:p>
      </dsp:txBody>
      <dsp:txXfrm>
        <a:off x="456417" y="1467307"/>
        <a:ext cx="994124" cy="785523"/>
      </dsp:txXfrm>
    </dsp:sp>
    <dsp:sp modelId="{0B6C62E7-3A5A-43A8-8A90-3D3EC95AF667}">
      <dsp:nvSpPr>
        <dsp:cNvPr id="0" name=""/>
        <dsp:cNvSpPr/>
      </dsp:nvSpPr>
      <dsp:spPr>
        <a:xfrm rot="15120000">
          <a:off x="1588663" y="1507459"/>
          <a:ext cx="1430661" cy="424650"/>
        </a:xfrm>
        <a:prstGeom prst="lef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12BA42FE-5288-43E9-978E-21436BDFB6C8}">
      <dsp:nvSpPr>
        <dsp:cNvPr id="0" name=""/>
        <dsp:cNvSpPr/>
      </dsp:nvSpPr>
      <dsp:spPr>
        <a:xfrm>
          <a:off x="1561443" y="622264"/>
          <a:ext cx="1043002" cy="834401"/>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s-ES" sz="1200" kern="1200" dirty="0"/>
            <a:t>CATEGORIAS TAXONOMICAS</a:t>
          </a:r>
        </a:p>
      </dsp:txBody>
      <dsp:txXfrm>
        <a:off x="1585882" y="646703"/>
        <a:ext cx="994124" cy="785523"/>
      </dsp:txXfrm>
    </dsp:sp>
    <dsp:sp modelId="{146D7AA1-CD22-4BCE-BB74-300C7F8CECC3}">
      <dsp:nvSpPr>
        <dsp:cNvPr id="0" name=""/>
        <dsp:cNvSpPr/>
      </dsp:nvSpPr>
      <dsp:spPr>
        <a:xfrm rot="17280000">
          <a:off x="2542659" y="1507459"/>
          <a:ext cx="1430661" cy="424650"/>
        </a:xfrm>
        <a:prstGeom prst="lef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414DB769-7ADD-4E1D-949C-F83F88A5F525}">
      <dsp:nvSpPr>
        <dsp:cNvPr id="0" name=""/>
        <dsp:cNvSpPr/>
      </dsp:nvSpPr>
      <dsp:spPr>
        <a:xfrm>
          <a:off x="2957538" y="622264"/>
          <a:ext cx="1043002" cy="834401"/>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s-ES" sz="1200" kern="1200" dirty="0"/>
            <a:t>FILOGENETICA</a:t>
          </a:r>
        </a:p>
      </dsp:txBody>
      <dsp:txXfrm>
        <a:off x="2981977" y="646703"/>
        <a:ext cx="994124" cy="785523"/>
      </dsp:txXfrm>
    </dsp:sp>
    <dsp:sp modelId="{9E73D474-2B41-48AC-AD4C-239832E225DD}">
      <dsp:nvSpPr>
        <dsp:cNvPr id="0" name=""/>
        <dsp:cNvSpPr/>
      </dsp:nvSpPr>
      <dsp:spPr>
        <a:xfrm rot="19440000">
          <a:off x="3314458" y="2068204"/>
          <a:ext cx="1430661" cy="424650"/>
        </a:xfrm>
        <a:prstGeom prst="lef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95996F3D-407D-4981-96CB-50180521B249}">
      <dsp:nvSpPr>
        <dsp:cNvPr id="0" name=""/>
        <dsp:cNvSpPr/>
      </dsp:nvSpPr>
      <dsp:spPr>
        <a:xfrm>
          <a:off x="4087002" y="1442868"/>
          <a:ext cx="1043002" cy="834401"/>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s-ES" sz="1200" kern="1200" dirty="0"/>
            <a:t>SISTEMATICA</a:t>
          </a:r>
        </a:p>
      </dsp:txBody>
      <dsp:txXfrm>
        <a:off x="4111441" y="1467307"/>
        <a:ext cx="994124" cy="785523"/>
      </dsp:txXfrm>
    </dsp:sp>
    <dsp:sp modelId="{2883DEBE-2ECB-4A5F-BA6B-251C0A8F3C48}">
      <dsp:nvSpPr>
        <dsp:cNvPr id="0" name=""/>
        <dsp:cNvSpPr/>
      </dsp:nvSpPr>
      <dsp:spPr>
        <a:xfrm>
          <a:off x="3609259" y="2975509"/>
          <a:ext cx="1430661" cy="424650"/>
        </a:xfrm>
        <a:prstGeom prst="lef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94CE5840-6F84-4F07-9BC2-4B22C81283FA}">
      <dsp:nvSpPr>
        <dsp:cNvPr id="0" name=""/>
        <dsp:cNvSpPr/>
      </dsp:nvSpPr>
      <dsp:spPr>
        <a:xfrm>
          <a:off x="4518419" y="2770633"/>
          <a:ext cx="1043002" cy="834401"/>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s-ES" sz="1200" kern="1200" dirty="0"/>
            <a:t>FILOGENIA</a:t>
          </a:r>
        </a:p>
      </dsp:txBody>
      <dsp:txXfrm>
        <a:off x="4542858" y="2795072"/>
        <a:ext cx="994124" cy="7855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6FCDBB-28D2-4962-AAE4-E25A34285E6F}">
      <dsp:nvSpPr>
        <dsp:cNvPr id="0" name=""/>
        <dsp:cNvSpPr/>
      </dsp:nvSpPr>
      <dsp:spPr>
        <a:xfrm>
          <a:off x="2174155" y="0"/>
          <a:ext cx="1087077" cy="911020"/>
        </a:xfrm>
        <a:prstGeom prst="trapezoid">
          <a:avLst>
            <a:gd name="adj" fmla="val 59663"/>
          </a:avLst>
        </a:prstGeom>
        <a:solidFill>
          <a:schemeClr val="accent5">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s-ES" sz="1600" kern="1200" dirty="0"/>
        </a:p>
        <a:p>
          <a:pPr marL="0" lvl="0" indent="0" algn="ctr" defTabSz="711200">
            <a:lnSpc>
              <a:spcPct val="90000"/>
            </a:lnSpc>
            <a:spcBef>
              <a:spcPct val="0"/>
            </a:spcBef>
            <a:spcAft>
              <a:spcPct val="35000"/>
            </a:spcAft>
            <a:buNone/>
          </a:pPr>
          <a:endParaRPr lang="es-ES" sz="1600" kern="1200" dirty="0"/>
        </a:p>
        <a:p>
          <a:pPr marL="0" lvl="0" indent="0" algn="ctr" defTabSz="711200">
            <a:lnSpc>
              <a:spcPct val="90000"/>
            </a:lnSpc>
            <a:spcBef>
              <a:spcPct val="0"/>
            </a:spcBef>
            <a:spcAft>
              <a:spcPct val="35000"/>
            </a:spcAft>
            <a:buNone/>
          </a:pPr>
          <a:r>
            <a:rPr lang="es-ES" sz="1600" b="1" kern="1200" dirty="0"/>
            <a:t>CELULAS</a:t>
          </a:r>
        </a:p>
      </dsp:txBody>
      <dsp:txXfrm>
        <a:off x="2174155" y="0"/>
        <a:ext cx="1087077" cy="911020"/>
      </dsp:txXfrm>
    </dsp:sp>
    <dsp:sp modelId="{3FFB0FB5-BC98-4C53-8242-280DDC8F5BF5}">
      <dsp:nvSpPr>
        <dsp:cNvPr id="0" name=""/>
        <dsp:cNvSpPr/>
      </dsp:nvSpPr>
      <dsp:spPr>
        <a:xfrm>
          <a:off x="1630616" y="911020"/>
          <a:ext cx="2174155" cy="911020"/>
        </a:xfrm>
        <a:prstGeom prst="trapezoid">
          <a:avLst>
            <a:gd name="adj" fmla="val 59663"/>
          </a:avLst>
        </a:prstGeom>
        <a:solidFill>
          <a:schemeClr val="accent6">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s-ES" sz="2500" kern="1200" dirty="0"/>
        </a:p>
        <a:p>
          <a:pPr marL="0" lvl="0" indent="0" algn="ctr" defTabSz="1111250">
            <a:lnSpc>
              <a:spcPct val="90000"/>
            </a:lnSpc>
            <a:spcBef>
              <a:spcPct val="0"/>
            </a:spcBef>
            <a:spcAft>
              <a:spcPct val="35000"/>
            </a:spcAft>
            <a:buNone/>
          </a:pPr>
          <a:r>
            <a:rPr lang="es-ES" sz="2000" b="1" kern="1200" dirty="0"/>
            <a:t>TEJIDOS</a:t>
          </a:r>
        </a:p>
      </dsp:txBody>
      <dsp:txXfrm>
        <a:off x="2011093" y="911020"/>
        <a:ext cx="1413200" cy="911020"/>
      </dsp:txXfrm>
    </dsp:sp>
    <dsp:sp modelId="{25B36153-21C0-4E9B-ADF7-C4D8E8B1D17D}">
      <dsp:nvSpPr>
        <dsp:cNvPr id="0" name=""/>
        <dsp:cNvSpPr/>
      </dsp:nvSpPr>
      <dsp:spPr>
        <a:xfrm>
          <a:off x="1087077" y="1822040"/>
          <a:ext cx="3261232" cy="911020"/>
        </a:xfrm>
        <a:prstGeom prst="trapezoid">
          <a:avLst>
            <a:gd name="adj" fmla="val 59663"/>
          </a:avLst>
        </a:prstGeom>
        <a:solidFill>
          <a:schemeClr val="accent6">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s-ES" sz="2500" kern="1200" dirty="0"/>
        </a:p>
        <a:p>
          <a:pPr marL="0" lvl="0" indent="0" algn="ctr" defTabSz="1111250">
            <a:lnSpc>
              <a:spcPct val="90000"/>
            </a:lnSpc>
            <a:spcBef>
              <a:spcPct val="0"/>
            </a:spcBef>
            <a:spcAft>
              <a:spcPct val="35000"/>
            </a:spcAft>
            <a:buNone/>
          </a:pPr>
          <a:r>
            <a:rPr lang="es-ES" sz="2400" b="1" kern="1200" dirty="0"/>
            <a:t>ORGANOS</a:t>
          </a:r>
        </a:p>
      </dsp:txBody>
      <dsp:txXfrm>
        <a:off x="1657793" y="1822040"/>
        <a:ext cx="2119801" cy="911020"/>
      </dsp:txXfrm>
    </dsp:sp>
    <dsp:sp modelId="{AAA761FA-5B88-4E19-8E89-AF587DD9C4A1}">
      <dsp:nvSpPr>
        <dsp:cNvPr id="0" name=""/>
        <dsp:cNvSpPr/>
      </dsp:nvSpPr>
      <dsp:spPr>
        <a:xfrm>
          <a:off x="543538" y="2733060"/>
          <a:ext cx="4348310" cy="911020"/>
        </a:xfrm>
        <a:prstGeom prst="trapezoid">
          <a:avLst>
            <a:gd name="adj" fmla="val 59663"/>
          </a:avLst>
        </a:prstGeom>
        <a:solidFill>
          <a:schemeClr val="tx2"/>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s-ES" sz="2500" kern="1200" dirty="0"/>
        </a:p>
        <a:p>
          <a:pPr marL="0" lvl="0" indent="0" algn="ctr" defTabSz="1111250">
            <a:lnSpc>
              <a:spcPct val="90000"/>
            </a:lnSpc>
            <a:spcBef>
              <a:spcPct val="0"/>
            </a:spcBef>
            <a:spcAft>
              <a:spcPct val="35000"/>
            </a:spcAft>
            <a:buNone/>
          </a:pPr>
          <a:r>
            <a:rPr lang="es-ES" sz="3200" b="1" kern="1200" dirty="0"/>
            <a:t>SISTEMA</a:t>
          </a:r>
        </a:p>
      </dsp:txBody>
      <dsp:txXfrm>
        <a:off x="1304493" y="2733060"/>
        <a:ext cx="2826401" cy="911020"/>
      </dsp:txXfrm>
    </dsp:sp>
    <dsp:sp modelId="{4223064F-7DE4-4B70-BE12-B07DEBFC06D0}">
      <dsp:nvSpPr>
        <dsp:cNvPr id="0" name=""/>
        <dsp:cNvSpPr/>
      </dsp:nvSpPr>
      <dsp:spPr>
        <a:xfrm>
          <a:off x="0" y="3644080"/>
          <a:ext cx="5435388" cy="911020"/>
        </a:xfrm>
        <a:prstGeom prst="trapezoid">
          <a:avLst>
            <a:gd name="adj" fmla="val 59663"/>
          </a:avLst>
        </a:prstGeom>
        <a:solidFill>
          <a:srgbClr val="00206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s-ES" sz="2500" kern="1200" dirty="0"/>
        </a:p>
        <a:p>
          <a:pPr marL="0" lvl="0" indent="0" algn="ctr" defTabSz="1111250">
            <a:lnSpc>
              <a:spcPct val="90000"/>
            </a:lnSpc>
            <a:spcBef>
              <a:spcPct val="0"/>
            </a:spcBef>
            <a:spcAft>
              <a:spcPct val="35000"/>
            </a:spcAft>
            <a:buNone/>
          </a:pPr>
          <a:r>
            <a:rPr lang="es-ES" sz="3600" b="1" kern="1200" dirty="0"/>
            <a:t>ORGANISMOS</a:t>
          </a:r>
        </a:p>
      </dsp:txBody>
      <dsp:txXfrm>
        <a:off x="951192" y="3644080"/>
        <a:ext cx="3533002" cy="9110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175864-9770-44C9-BFA7-D232A66E02FD}">
      <dsp:nvSpPr>
        <dsp:cNvPr id="0" name=""/>
        <dsp:cNvSpPr/>
      </dsp:nvSpPr>
      <dsp:spPr>
        <a:xfrm>
          <a:off x="1263066" y="2880481"/>
          <a:ext cx="429635" cy="2538895"/>
        </a:xfrm>
        <a:custGeom>
          <a:avLst/>
          <a:gdLst/>
          <a:ahLst/>
          <a:cxnLst/>
          <a:rect l="0" t="0" r="0" b="0"/>
          <a:pathLst>
            <a:path>
              <a:moveTo>
                <a:pt x="0" y="0"/>
              </a:moveTo>
              <a:lnTo>
                <a:pt x="214817" y="0"/>
              </a:lnTo>
              <a:lnTo>
                <a:pt x="214817" y="2538895"/>
              </a:lnTo>
              <a:lnTo>
                <a:pt x="429635" y="2538895"/>
              </a:lnTo>
            </a:path>
          </a:pathLst>
        </a:custGeom>
        <a:noFill/>
        <a:ln w="12700" cap="flat" cmpd="sng" algn="ctr">
          <a:solidFill>
            <a:schemeClr val="accent1">
              <a:tint val="9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s-PE" sz="900" b="1" kern="1200">
            <a:solidFill>
              <a:schemeClr val="tx1"/>
            </a:solidFill>
          </a:endParaRPr>
        </a:p>
      </dsp:txBody>
      <dsp:txXfrm>
        <a:off x="1413509" y="4085554"/>
        <a:ext cx="128749" cy="128749"/>
      </dsp:txXfrm>
    </dsp:sp>
    <dsp:sp modelId="{1A905DB7-4B93-445E-A6DA-2EA545DCC05E}">
      <dsp:nvSpPr>
        <dsp:cNvPr id="0" name=""/>
        <dsp:cNvSpPr/>
      </dsp:nvSpPr>
      <dsp:spPr>
        <a:xfrm>
          <a:off x="1263066" y="2880481"/>
          <a:ext cx="429635" cy="1692597"/>
        </a:xfrm>
        <a:custGeom>
          <a:avLst/>
          <a:gdLst/>
          <a:ahLst/>
          <a:cxnLst/>
          <a:rect l="0" t="0" r="0" b="0"/>
          <a:pathLst>
            <a:path>
              <a:moveTo>
                <a:pt x="0" y="0"/>
              </a:moveTo>
              <a:lnTo>
                <a:pt x="214817" y="0"/>
              </a:lnTo>
              <a:lnTo>
                <a:pt x="214817" y="1692597"/>
              </a:lnTo>
              <a:lnTo>
                <a:pt x="429635" y="1692597"/>
              </a:lnTo>
            </a:path>
          </a:pathLst>
        </a:custGeom>
        <a:noFill/>
        <a:ln w="12700" cap="flat" cmpd="sng" algn="ctr">
          <a:solidFill>
            <a:schemeClr val="accent1">
              <a:tint val="9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PE" sz="600" b="1" kern="1200">
            <a:solidFill>
              <a:schemeClr val="tx1"/>
            </a:solidFill>
          </a:endParaRPr>
        </a:p>
      </dsp:txBody>
      <dsp:txXfrm>
        <a:off x="1434226" y="3683122"/>
        <a:ext cx="87313" cy="87313"/>
      </dsp:txXfrm>
    </dsp:sp>
    <dsp:sp modelId="{D0289D8C-575F-430A-88B8-BB822DB4B6E3}">
      <dsp:nvSpPr>
        <dsp:cNvPr id="0" name=""/>
        <dsp:cNvSpPr/>
      </dsp:nvSpPr>
      <dsp:spPr>
        <a:xfrm>
          <a:off x="1263066" y="2880481"/>
          <a:ext cx="429635" cy="846298"/>
        </a:xfrm>
        <a:custGeom>
          <a:avLst/>
          <a:gdLst/>
          <a:ahLst/>
          <a:cxnLst/>
          <a:rect l="0" t="0" r="0" b="0"/>
          <a:pathLst>
            <a:path>
              <a:moveTo>
                <a:pt x="0" y="0"/>
              </a:moveTo>
              <a:lnTo>
                <a:pt x="214817" y="0"/>
              </a:lnTo>
              <a:lnTo>
                <a:pt x="214817" y="846298"/>
              </a:lnTo>
              <a:lnTo>
                <a:pt x="429635" y="846298"/>
              </a:lnTo>
            </a:path>
          </a:pathLst>
        </a:custGeom>
        <a:noFill/>
        <a:ln w="12700" cap="flat" cmpd="sng" algn="ctr">
          <a:solidFill>
            <a:schemeClr val="accent1">
              <a:tint val="9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PE" sz="500" b="1" kern="1200">
            <a:solidFill>
              <a:schemeClr val="tx1"/>
            </a:solidFill>
          </a:endParaRPr>
        </a:p>
      </dsp:txBody>
      <dsp:txXfrm>
        <a:off x="1454156" y="3279902"/>
        <a:ext cx="47455" cy="47455"/>
      </dsp:txXfrm>
    </dsp:sp>
    <dsp:sp modelId="{1C8E338C-7DA5-44D7-9912-6D0DE66954FF}">
      <dsp:nvSpPr>
        <dsp:cNvPr id="0" name=""/>
        <dsp:cNvSpPr/>
      </dsp:nvSpPr>
      <dsp:spPr>
        <a:xfrm>
          <a:off x="1263066" y="2834761"/>
          <a:ext cx="429635" cy="91440"/>
        </a:xfrm>
        <a:custGeom>
          <a:avLst/>
          <a:gdLst/>
          <a:ahLst/>
          <a:cxnLst/>
          <a:rect l="0" t="0" r="0" b="0"/>
          <a:pathLst>
            <a:path>
              <a:moveTo>
                <a:pt x="0" y="45720"/>
              </a:moveTo>
              <a:lnTo>
                <a:pt x="214817" y="45720"/>
              </a:lnTo>
              <a:lnTo>
                <a:pt x="214817" y="54629"/>
              </a:lnTo>
              <a:lnTo>
                <a:pt x="429635" y="54629"/>
              </a:lnTo>
            </a:path>
          </a:pathLst>
        </a:custGeom>
        <a:noFill/>
        <a:ln w="12700" cap="flat" cmpd="sng" algn="ctr">
          <a:solidFill>
            <a:schemeClr val="accent1">
              <a:tint val="9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PE" sz="500" b="1" kern="1200">
            <a:solidFill>
              <a:schemeClr val="tx1"/>
            </a:solidFill>
          </a:endParaRPr>
        </a:p>
      </dsp:txBody>
      <dsp:txXfrm>
        <a:off x="1467140" y="2869737"/>
        <a:ext cx="21486" cy="21486"/>
      </dsp:txXfrm>
    </dsp:sp>
    <dsp:sp modelId="{540C36F1-706F-447B-84C4-3ECB80C91ED2}">
      <dsp:nvSpPr>
        <dsp:cNvPr id="0" name=""/>
        <dsp:cNvSpPr/>
      </dsp:nvSpPr>
      <dsp:spPr>
        <a:xfrm>
          <a:off x="1263066" y="2034182"/>
          <a:ext cx="429635" cy="846298"/>
        </a:xfrm>
        <a:custGeom>
          <a:avLst/>
          <a:gdLst/>
          <a:ahLst/>
          <a:cxnLst/>
          <a:rect l="0" t="0" r="0" b="0"/>
          <a:pathLst>
            <a:path>
              <a:moveTo>
                <a:pt x="0" y="846298"/>
              </a:moveTo>
              <a:lnTo>
                <a:pt x="214817" y="846298"/>
              </a:lnTo>
              <a:lnTo>
                <a:pt x="214817" y="0"/>
              </a:lnTo>
              <a:lnTo>
                <a:pt x="429635" y="0"/>
              </a:lnTo>
            </a:path>
          </a:pathLst>
        </a:custGeom>
        <a:noFill/>
        <a:ln w="12700" cap="flat" cmpd="sng" algn="ctr">
          <a:solidFill>
            <a:schemeClr val="accent1">
              <a:tint val="9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PE" sz="500" b="1" kern="1200">
            <a:solidFill>
              <a:schemeClr val="tx1"/>
            </a:solidFill>
          </a:endParaRPr>
        </a:p>
      </dsp:txBody>
      <dsp:txXfrm>
        <a:off x="1454156" y="2433603"/>
        <a:ext cx="47455" cy="47455"/>
      </dsp:txXfrm>
    </dsp:sp>
    <dsp:sp modelId="{940ADD06-1254-4D55-9107-8727E2002FE8}">
      <dsp:nvSpPr>
        <dsp:cNvPr id="0" name=""/>
        <dsp:cNvSpPr/>
      </dsp:nvSpPr>
      <dsp:spPr>
        <a:xfrm>
          <a:off x="1263066" y="1187883"/>
          <a:ext cx="429635" cy="1692597"/>
        </a:xfrm>
        <a:custGeom>
          <a:avLst/>
          <a:gdLst/>
          <a:ahLst/>
          <a:cxnLst/>
          <a:rect l="0" t="0" r="0" b="0"/>
          <a:pathLst>
            <a:path>
              <a:moveTo>
                <a:pt x="0" y="1692597"/>
              </a:moveTo>
              <a:lnTo>
                <a:pt x="214817" y="1692597"/>
              </a:lnTo>
              <a:lnTo>
                <a:pt x="214817" y="0"/>
              </a:lnTo>
              <a:lnTo>
                <a:pt x="429635" y="0"/>
              </a:lnTo>
            </a:path>
          </a:pathLst>
        </a:custGeom>
        <a:noFill/>
        <a:ln w="12700" cap="flat" cmpd="sng" algn="ctr">
          <a:solidFill>
            <a:schemeClr val="accent1">
              <a:tint val="9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PE" sz="600" b="1" kern="1200">
            <a:solidFill>
              <a:schemeClr val="tx1"/>
            </a:solidFill>
          </a:endParaRPr>
        </a:p>
      </dsp:txBody>
      <dsp:txXfrm>
        <a:off x="1434226" y="1990525"/>
        <a:ext cx="87313" cy="87313"/>
      </dsp:txXfrm>
    </dsp:sp>
    <dsp:sp modelId="{9BF913F5-0903-43F8-B186-B5BE902CD671}">
      <dsp:nvSpPr>
        <dsp:cNvPr id="0" name=""/>
        <dsp:cNvSpPr/>
      </dsp:nvSpPr>
      <dsp:spPr>
        <a:xfrm>
          <a:off x="1263066" y="341585"/>
          <a:ext cx="429635" cy="2538895"/>
        </a:xfrm>
        <a:custGeom>
          <a:avLst/>
          <a:gdLst/>
          <a:ahLst/>
          <a:cxnLst/>
          <a:rect l="0" t="0" r="0" b="0"/>
          <a:pathLst>
            <a:path>
              <a:moveTo>
                <a:pt x="0" y="2538895"/>
              </a:moveTo>
              <a:lnTo>
                <a:pt x="214817" y="2538895"/>
              </a:lnTo>
              <a:lnTo>
                <a:pt x="214817" y="0"/>
              </a:lnTo>
              <a:lnTo>
                <a:pt x="429635" y="0"/>
              </a:lnTo>
            </a:path>
          </a:pathLst>
        </a:custGeom>
        <a:noFill/>
        <a:ln w="12700" cap="flat" cmpd="sng" algn="ctr">
          <a:solidFill>
            <a:schemeClr val="accent1">
              <a:tint val="9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s-PE" sz="900" b="1" kern="1200">
            <a:solidFill>
              <a:schemeClr val="tx1"/>
            </a:solidFill>
          </a:endParaRPr>
        </a:p>
      </dsp:txBody>
      <dsp:txXfrm>
        <a:off x="1413509" y="1546658"/>
        <a:ext cx="128749" cy="128749"/>
      </dsp:txXfrm>
    </dsp:sp>
    <dsp:sp modelId="{756B246D-9D3F-4929-AFC0-D18CB16D55B5}">
      <dsp:nvSpPr>
        <dsp:cNvPr id="0" name=""/>
        <dsp:cNvSpPr/>
      </dsp:nvSpPr>
      <dsp:spPr>
        <a:xfrm rot="16200000">
          <a:off x="-857134" y="2541961"/>
          <a:ext cx="3563362" cy="677038"/>
        </a:xfrm>
        <a:prstGeom prst="rect">
          <a:avLst/>
        </a:prstGeom>
        <a:gradFill rotWithShape="0">
          <a:gsLst>
            <a:gs pos="0">
              <a:schemeClr val="accent1">
                <a:shade val="60000"/>
                <a:hueOff val="0"/>
                <a:satOff val="0"/>
                <a:lumOff val="0"/>
                <a:alphaOff val="0"/>
                <a:satMod val="103000"/>
                <a:lumMod val="102000"/>
                <a:tint val="94000"/>
              </a:schemeClr>
            </a:gs>
            <a:gs pos="50000">
              <a:schemeClr val="accent1">
                <a:shade val="60000"/>
                <a:hueOff val="0"/>
                <a:satOff val="0"/>
                <a:lumOff val="0"/>
                <a:alphaOff val="0"/>
                <a:satMod val="110000"/>
                <a:lumMod val="100000"/>
                <a:shade val="100000"/>
              </a:schemeClr>
            </a:gs>
            <a:gs pos="100000">
              <a:schemeClr val="accent1">
                <a:shade val="6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PRINCIPIOS DE HERENCIA Y VARIABILIDAD GENETICA</a:t>
          </a:r>
          <a:endParaRPr lang="es-PE" sz="2000" b="1" kern="1200" dirty="0">
            <a:solidFill>
              <a:schemeClr val="tx1"/>
            </a:solidFill>
          </a:endParaRPr>
        </a:p>
      </dsp:txBody>
      <dsp:txXfrm>
        <a:off x="-857134" y="2541961"/>
        <a:ext cx="3563362" cy="677038"/>
      </dsp:txXfrm>
    </dsp:sp>
    <dsp:sp modelId="{B112F0E9-2A9C-4D9B-AC4E-E56752C8C46F}">
      <dsp:nvSpPr>
        <dsp:cNvPr id="0" name=""/>
        <dsp:cNvSpPr/>
      </dsp:nvSpPr>
      <dsp:spPr>
        <a:xfrm>
          <a:off x="1692701" y="3065"/>
          <a:ext cx="2220687" cy="677038"/>
        </a:xfrm>
        <a:prstGeom prst="rect">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LEYES DE MENDEL</a:t>
          </a:r>
          <a:endParaRPr lang="es-PE" sz="2000" b="1" kern="1200" dirty="0">
            <a:solidFill>
              <a:schemeClr val="tx1"/>
            </a:solidFill>
          </a:endParaRPr>
        </a:p>
      </dsp:txBody>
      <dsp:txXfrm>
        <a:off x="1692701" y="3065"/>
        <a:ext cx="2220687" cy="677038"/>
      </dsp:txXfrm>
    </dsp:sp>
    <dsp:sp modelId="{9F8499F7-B9B1-47E0-8563-1B9773139E02}">
      <dsp:nvSpPr>
        <dsp:cNvPr id="0" name=""/>
        <dsp:cNvSpPr/>
      </dsp:nvSpPr>
      <dsp:spPr>
        <a:xfrm>
          <a:off x="1692701" y="849364"/>
          <a:ext cx="2220687" cy="677038"/>
        </a:xfrm>
        <a:prstGeom prst="rect">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DOMINANCIA Y RECESIVIDAD</a:t>
          </a:r>
          <a:endParaRPr lang="es-PE" sz="2000" b="1" kern="1200" dirty="0">
            <a:solidFill>
              <a:schemeClr val="tx1"/>
            </a:solidFill>
          </a:endParaRPr>
        </a:p>
      </dsp:txBody>
      <dsp:txXfrm>
        <a:off x="1692701" y="849364"/>
        <a:ext cx="2220687" cy="677038"/>
      </dsp:txXfrm>
    </dsp:sp>
    <dsp:sp modelId="{14154870-22B3-4493-991A-4CE09B869574}">
      <dsp:nvSpPr>
        <dsp:cNvPr id="0" name=""/>
        <dsp:cNvSpPr/>
      </dsp:nvSpPr>
      <dsp:spPr>
        <a:xfrm>
          <a:off x="1692701" y="1695663"/>
          <a:ext cx="2220687" cy="677038"/>
        </a:xfrm>
        <a:prstGeom prst="rect">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HERENCIA CODOMINANTE</a:t>
          </a:r>
          <a:endParaRPr lang="es-PE" sz="2000" b="1" kern="1200" dirty="0">
            <a:solidFill>
              <a:schemeClr val="tx1"/>
            </a:solidFill>
          </a:endParaRPr>
        </a:p>
      </dsp:txBody>
      <dsp:txXfrm>
        <a:off x="1692701" y="1695663"/>
        <a:ext cx="2220687" cy="677038"/>
      </dsp:txXfrm>
    </dsp:sp>
    <dsp:sp modelId="{6C844C37-AC20-4195-AF95-49EF87BF3986}">
      <dsp:nvSpPr>
        <dsp:cNvPr id="0" name=""/>
        <dsp:cNvSpPr/>
      </dsp:nvSpPr>
      <dsp:spPr>
        <a:xfrm>
          <a:off x="1692701" y="2550871"/>
          <a:ext cx="2220687" cy="677038"/>
        </a:xfrm>
        <a:prstGeom prst="rect">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HERENCIA LIGADA AL SEXO</a:t>
          </a:r>
          <a:endParaRPr lang="es-PE" sz="2000" b="1" kern="1200" dirty="0">
            <a:solidFill>
              <a:schemeClr val="tx1"/>
            </a:solidFill>
          </a:endParaRPr>
        </a:p>
      </dsp:txBody>
      <dsp:txXfrm>
        <a:off x="1692701" y="2550871"/>
        <a:ext cx="2220687" cy="677038"/>
      </dsp:txXfrm>
    </dsp:sp>
    <dsp:sp modelId="{4AA9139A-4EB8-4F8D-B812-3FF1EB2F3676}">
      <dsp:nvSpPr>
        <dsp:cNvPr id="0" name=""/>
        <dsp:cNvSpPr/>
      </dsp:nvSpPr>
      <dsp:spPr>
        <a:xfrm>
          <a:off x="1692701" y="3388260"/>
          <a:ext cx="2220687" cy="677038"/>
        </a:xfrm>
        <a:prstGeom prst="rect">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b="1" kern="1200" dirty="0">
              <a:solidFill>
                <a:schemeClr val="tx1"/>
              </a:solidFill>
            </a:rPr>
            <a:t>MUTACIONES Y VARIABILIDAD GENETICA</a:t>
          </a:r>
          <a:endParaRPr lang="es-PE" sz="1600" b="1" kern="1200" dirty="0">
            <a:solidFill>
              <a:schemeClr val="tx1"/>
            </a:solidFill>
          </a:endParaRPr>
        </a:p>
      </dsp:txBody>
      <dsp:txXfrm>
        <a:off x="1692701" y="3388260"/>
        <a:ext cx="2220687" cy="677038"/>
      </dsp:txXfrm>
    </dsp:sp>
    <dsp:sp modelId="{9EDFCD67-1B09-4F42-8F10-7ECFFB733DF9}">
      <dsp:nvSpPr>
        <dsp:cNvPr id="0" name=""/>
        <dsp:cNvSpPr/>
      </dsp:nvSpPr>
      <dsp:spPr>
        <a:xfrm>
          <a:off x="1692701" y="4234558"/>
          <a:ext cx="2220687" cy="677038"/>
        </a:xfrm>
        <a:prstGeom prst="rect">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b="1" kern="1200" dirty="0">
              <a:solidFill>
                <a:schemeClr val="tx1"/>
              </a:solidFill>
            </a:rPr>
            <a:t>REPRODUCCION SEXUAL Y RECOMBINACION GENETICA</a:t>
          </a:r>
          <a:endParaRPr lang="es-PE" sz="1600" b="1" kern="1200" dirty="0">
            <a:solidFill>
              <a:schemeClr val="tx1"/>
            </a:solidFill>
          </a:endParaRPr>
        </a:p>
      </dsp:txBody>
      <dsp:txXfrm>
        <a:off x="1692701" y="4234558"/>
        <a:ext cx="2220687" cy="677038"/>
      </dsp:txXfrm>
    </dsp:sp>
    <dsp:sp modelId="{8E62B1E7-DCDA-44CF-B63C-45DDA8109160}">
      <dsp:nvSpPr>
        <dsp:cNvPr id="0" name=""/>
        <dsp:cNvSpPr/>
      </dsp:nvSpPr>
      <dsp:spPr>
        <a:xfrm>
          <a:off x="1692701" y="5080857"/>
          <a:ext cx="2220687" cy="677038"/>
        </a:xfrm>
        <a:prstGeom prst="rect">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HERENCIA MULTIFACTORIAL</a:t>
          </a:r>
          <a:endParaRPr lang="es-PE" sz="2000" b="1" kern="1200" dirty="0">
            <a:solidFill>
              <a:schemeClr val="tx1"/>
            </a:solidFill>
          </a:endParaRPr>
        </a:p>
      </dsp:txBody>
      <dsp:txXfrm>
        <a:off x="1692701" y="5080857"/>
        <a:ext cx="2220687" cy="67703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BF205F-5322-4ED2-B35B-4E11410F9F5B}">
      <dsp:nvSpPr>
        <dsp:cNvPr id="0" name=""/>
        <dsp:cNvSpPr/>
      </dsp:nvSpPr>
      <dsp:spPr>
        <a:xfrm rot="5400000">
          <a:off x="-142607" y="143472"/>
          <a:ext cx="950719" cy="665503"/>
        </a:xfrm>
        <a:prstGeom prst="chevron">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kern="1200" dirty="0"/>
            <a:t>1</a:t>
          </a:r>
          <a:endParaRPr lang="es-PE" sz="1600" kern="1200" dirty="0"/>
        </a:p>
      </dsp:txBody>
      <dsp:txXfrm rot="-5400000">
        <a:off x="2" y="333616"/>
        <a:ext cx="665503" cy="285216"/>
      </dsp:txXfrm>
    </dsp:sp>
    <dsp:sp modelId="{636BCFAF-048C-4B5F-8F8D-7FA8F4384AD3}">
      <dsp:nvSpPr>
        <dsp:cNvPr id="0" name=""/>
        <dsp:cNvSpPr/>
      </dsp:nvSpPr>
      <dsp:spPr>
        <a:xfrm rot="5400000">
          <a:off x="5873024" y="-5207521"/>
          <a:ext cx="617967" cy="11033010"/>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s-ES" sz="1400" b="1" kern="1200" dirty="0"/>
            <a:t>IDENTIFICACIÓN Y CLASIFICACIÓN: </a:t>
          </a:r>
          <a:r>
            <a:rPr lang="es-ES" sz="1400" kern="1200" dirty="0"/>
            <a:t>Se estudia la morfología, anatomía y otras características de los parásitos para identificarlos y clasificarlos en diferentes grupos.</a:t>
          </a:r>
          <a:endParaRPr lang="es-PE" sz="1400" kern="1200" dirty="0"/>
        </a:p>
      </dsp:txBody>
      <dsp:txXfrm rot="-5400000">
        <a:off x="665503" y="30167"/>
        <a:ext cx="11002843" cy="557633"/>
      </dsp:txXfrm>
    </dsp:sp>
    <dsp:sp modelId="{2501BC44-2AB4-478B-ADEB-401E85B5DAC7}">
      <dsp:nvSpPr>
        <dsp:cNvPr id="0" name=""/>
        <dsp:cNvSpPr/>
      </dsp:nvSpPr>
      <dsp:spPr>
        <a:xfrm rot="5400000">
          <a:off x="-142607" y="975180"/>
          <a:ext cx="950719" cy="665503"/>
        </a:xfrm>
        <a:prstGeom prst="chevron">
          <a:avLst/>
        </a:prstGeom>
        <a:solidFill>
          <a:schemeClr val="accent4">
            <a:hueOff val="2450223"/>
            <a:satOff val="-10194"/>
            <a:lumOff val="240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kern="1200" dirty="0"/>
            <a:t>2</a:t>
          </a:r>
          <a:endParaRPr lang="es-PE" sz="1600" kern="1200" dirty="0"/>
        </a:p>
      </dsp:txBody>
      <dsp:txXfrm rot="-5400000">
        <a:off x="2" y="1165324"/>
        <a:ext cx="665503" cy="285216"/>
      </dsp:txXfrm>
    </dsp:sp>
    <dsp:sp modelId="{56CA22D6-25B5-4A73-BF5F-B52653700A0E}">
      <dsp:nvSpPr>
        <dsp:cNvPr id="0" name=""/>
        <dsp:cNvSpPr/>
      </dsp:nvSpPr>
      <dsp:spPr>
        <a:xfrm rot="5400000">
          <a:off x="5873024" y="-4374948"/>
          <a:ext cx="617967" cy="11033010"/>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s-ES" sz="1600" b="1" kern="1200" dirty="0"/>
            <a:t>EPIDEMIOLOGIA: </a:t>
          </a:r>
          <a:r>
            <a:rPr lang="es-ES" sz="1400" b="0" kern="1200" dirty="0"/>
            <a:t>Investiga la distribución, la prevalencia y los factores de riesgo asociados con las infecciones parasitarias en animales. También como se transmiten los parásitos, que hospederos están implicados y como se propagan en diferentes entornos.</a:t>
          </a:r>
          <a:endParaRPr lang="es-PE" sz="1400" b="0" kern="1200" dirty="0"/>
        </a:p>
      </dsp:txBody>
      <dsp:txXfrm rot="-5400000">
        <a:off x="665503" y="862740"/>
        <a:ext cx="11002843" cy="557633"/>
      </dsp:txXfrm>
    </dsp:sp>
    <dsp:sp modelId="{B7D41262-A015-4C5F-8F25-62B2D2F23655}">
      <dsp:nvSpPr>
        <dsp:cNvPr id="0" name=""/>
        <dsp:cNvSpPr/>
      </dsp:nvSpPr>
      <dsp:spPr>
        <a:xfrm rot="5400000">
          <a:off x="-142607" y="1801907"/>
          <a:ext cx="950719" cy="665503"/>
        </a:xfrm>
        <a:prstGeom prst="chevron">
          <a:avLst/>
        </a:prstGeom>
        <a:solidFill>
          <a:schemeClr val="accent4">
            <a:hueOff val="4900445"/>
            <a:satOff val="-20388"/>
            <a:lumOff val="480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kern="1200" dirty="0"/>
            <a:t>3</a:t>
          </a:r>
          <a:endParaRPr lang="es-PE" sz="1600" kern="1200" dirty="0"/>
        </a:p>
      </dsp:txBody>
      <dsp:txXfrm rot="-5400000">
        <a:off x="2" y="1992051"/>
        <a:ext cx="665503" cy="285216"/>
      </dsp:txXfrm>
    </dsp:sp>
    <dsp:sp modelId="{59BD9606-19C9-4EF9-9CCC-3D6CA716F354}">
      <dsp:nvSpPr>
        <dsp:cNvPr id="0" name=""/>
        <dsp:cNvSpPr/>
      </dsp:nvSpPr>
      <dsp:spPr>
        <a:xfrm rot="5400000">
          <a:off x="5873024" y="-3543239"/>
          <a:ext cx="617967" cy="11033010"/>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s-ES" sz="1600" b="1" kern="1200" dirty="0"/>
            <a:t>DIAGNOSTICO: </a:t>
          </a:r>
          <a:r>
            <a:rPr lang="es-ES" sz="1400" b="0" kern="1200" dirty="0"/>
            <a:t>Desarrollo y la aplicación de técnicas de diagnostico para detectar la presencia de parásitos en los animales. Esto puede implicar el análisis de muestras de sangre, heces, tejidos u otros fluidos corporales para identificar los parásitos, huevos o larvas.</a:t>
          </a:r>
          <a:endParaRPr lang="es-PE" sz="1400" b="1" kern="1200" dirty="0"/>
        </a:p>
      </dsp:txBody>
      <dsp:txXfrm rot="-5400000">
        <a:off x="665503" y="1694449"/>
        <a:ext cx="11002843" cy="557633"/>
      </dsp:txXfrm>
    </dsp:sp>
    <dsp:sp modelId="{D1E1D935-ED35-4A87-A0EC-5A95EE12CEA6}">
      <dsp:nvSpPr>
        <dsp:cNvPr id="0" name=""/>
        <dsp:cNvSpPr/>
      </dsp:nvSpPr>
      <dsp:spPr>
        <a:xfrm rot="5400000">
          <a:off x="-142607" y="2644236"/>
          <a:ext cx="950719" cy="665503"/>
        </a:xfrm>
        <a:prstGeom prst="chevron">
          <a:avLst/>
        </a:prstGeom>
        <a:solidFill>
          <a:schemeClr val="accent4">
            <a:hueOff val="7350668"/>
            <a:satOff val="-30583"/>
            <a:lumOff val="720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kern="1200" dirty="0"/>
            <a:t>4</a:t>
          </a:r>
          <a:endParaRPr lang="es-PE" sz="1600" kern="1200" dirty="0"/>
        </a:p>
      </dsp:txBody>
      <dsp:txXfrm rot="-5400000">
        <a:off x="2" y="2834380"/>
        <a:ext cx="665503" cy="285216"/>
      </dsp:txXfrm>
    </dsp:sp>
    <dsp:sp modelId="{CC38DD86-FCCD-4277-8A0F-F91EC7EC6AFE}">
      <dsp:nvSpPr>
        <dsp:cNvPr id="0" name=""/>
        <dsp:cNvSpPr/>
      </dsp:nvSpPr>
      <dsp:spPr>
        <a:xfrm rot="5400000">
          <a:off x="5873024" y="-2805190"/>
          <a:ext cx="617967" cy="11033010"/>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s-ES" sz="1600" b="1" kern="1200" dirty="0"/>
            <a:t>TRATAMIENTO Y CONTROL</a:t>
          </a:r>
          <a:r>
            <a:rPr lang="es-ES" sz="1600" kern="1200" dirty="0"/>
            <a:t>: </a:t>
          </a:r>
          <a:r>
            <a:rPr lang="es-ES" sz="1400" kern="1200" dirty="0"/>
            <a:t>Desarrollo de estrategias para tratar y controlar las infecciones parasitarias en los animales, donde incluye el uso de medicamentos antiparasitarios, diseño de programas de desparasitación y la implementación de medidas de prevención y control.</a:t>
          </a:r>
          <a:endParaRPr lang="es-PE" sz="1400" kern="1200" dirty="0"/>
        </a:p>
      </dsp:txBody>
      <dsp:txXfrm rot="-5400000">
        <a:off x="665503" y="2432498"/>
        <a:ext cx="11002843" cy="557633"/>
      </dsp:txXfrm>
    </dsp:sp>
    <dsp:sp modelId="{835CB3A5-D1A4-4D94-AD64-BB132901D5FF}">
      <dsp:nvSpPr>
        <dsp:cNvPr id="0" name=""/>
        <dsp:cNvSpPr/>
      </dsp:nvSpPr>
      <dsp:spPr>
        <a:xfrm rot="5400000">
          <a:off x="-142607" y="3470306"/>
          <a:ext cx="950719" cy="665503"/>
        </a:xfrm>
        <a:prstGeom prst="chevron">
          <a:avLst/>
        </a:prstGeom>
        <a:solidFill>
          <a:schemeClr val="accent4">
            <a:hueOff val="9800891"/>
            <a:satOff val="-40777"/>
            <a:lumOff val="960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kern="1200" dirty="0"/>
            <a:t>5</a:t>
          </a:r>
          <a:endParaRPr lang="es-PE" sz="1600" kern="1200" dirty="0"/>
        </a:p>
      </dsp:txBody>
      <dsp:txXfrm rot="-5400000">
        <a:off x="2" y="3660450"/>
        <a:ext cx="665503" cy="285216"/>
      </dsp:txXfrm>
    </dsp:sp>
    <dsp:sp modelId="{4C7DEC77-7B81-4ED1-9F96-06CC683ACCD4}">
      <dsp:nvSpPr>
        <dsp:cNvPr id="0" name=""/>
        <dsp:cNvSpPr/>
      </dsp:nvSpPr>
      <dsp:spPr>
        <a:xfrm rot="5400000">
          <a:off x="5873024" y="-1880563"/>
          <a:ext cx="617967" cy="11033010"/>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s-ES" sz="1600" b="1" kern="1200" dirty="0"/>
            <a:t>SALUD PUBLICA</a:t>
          </a:r>
          <a:r>
            <a:rPr lang="es-ES" sz="1200" b="1" kern="1200" dirty="0"/>
            <a:t>: </a:t>
          </a:r>
          <a:r>
            <a:rPr lang="es-ES" sz="1400" b="0" kern="1200" dirty="0"/>
            <a:t>Es la prevención y control de enfermedades zoonóticas a través de la vigilancia y la educación.</a:t>
          </a:r>
          <a:endParaRPr lang="es-PE" sz="1400" b="0" kern="1200" dirty="0"/>
        </a:p>
      </dsp:txBody>
      <dsp:txXfrm rot="-5400000">
        <a:off x="665503" y="3357125"/>
        <a:ext cx="11002843" cy="55763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B604FB-65CC-4609-9217-A55B67BA47A2}">
      <dsp:nvSpPr>
        <dsp:cNvPr id="0" name=""/>
        <dsp:cNvSpPr/>
      </dsp:nvSpPr>
      <dsp:spPr>
        <a:xfrm>
          <a:off x="4271298" y="1505107"/>
          <a:ext cx="1899982" cy="1371629"/>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S" sz="1100" b="1" kern="1200" dirty="0">
              <a:solidFill>
                <a:schemeClr val="tx1"/>
              </a:solidFill>
              <a:latin typeface="Arial Black" panose="020B0A04020102020204" pitchFamily="34" charset="0"/>
              <a:cs typeface="Aharoni" panose="02010803020104030203" pitchFamily="2" charset="-79"/>
            </a:rPr>
            <a:t>FARMACOLOGIA</a:t>
          </a:r>
          <a:endParaRPr lang="es-PE" sz="1100" b="1" kern="1200" dirty="0">
            <a:solidFill>
              <a:schemeClr val="tx1"/>
            </a:solidFill>
            <a:latin typeface="Arial Black" panose="020B0A04020102020204" pitchFamily="34" charset="0"/>
            <a:cs typeface="Aharoni" panose="02010803020104030203" pitchFamily="2" charset="-79"/>
          </a:endParaRPr>
        </a:p>
      </dsp:txBody>
      <dsp:txXfrm>
        <a:off x="4549544" y="1705977"/>
        <a:ext cx="1343490" cy="969889"/>
      </dsp:txXfrm>
    </dsp:sp>
    <dsp:sp modelId="{F77A75AA-EB81-43A8-98D2-C4C517B4D8CA}">
      <dsp:nvSpPr>
        <dsp:cNvPr id="0" name=""/>
        <dsp:cNvSpPr/>
      </dsp:nvSpPr>
      <dsp:spPr>
        <a:xfrm rot="16619594">
          <a:off x="5233689" y="1142115"/>
          <a:ext cx="183738" cy="397556"/>
        </a:xfrm>
        <a:prstGeom prst="rightArrow">
          <a:avLst>
            <a:gd name="adj1" fmla="val 60000"/>
            <a:gd name="adj2" fmla="val 50000"/>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s-PE" sz="900" kern="1200"/>
        </a:p>
      </dsp:txBody>
      <dsp:txXfrm>
        <a:off x="5257894" y="1248981"/>
        <a:ext cx="128617" cy="238534"/>
      </dsp:txXfrm>
    </dsp:sp>
    <dsp:sp modelId="{63FEFD02-5568-4ED1-968D-4D39065482DF}">
      <dsp:nvSpPr>
        <dsp:cNvPr id="0" name=""/>
        <dsp:cNvSpPr/>
      </dsp:nvSpPr>
      <dsp:spPr>
        <a:xfrm>
          <a:off x="3959680" y="-4895"/>
          <a:ext cx="2918487" cy="1169284"/>
        </a:xfrm>
        <a:prstGeom prst="ellipse">
          <a:avLst/>
        </a:prstGeom>
        <a:solidFill>
          <a:schemeClr val="accent6">
            <a:lumMod val="40000"/>
            <a:lumOff val="6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S" sz="1200" b="1" kern="1200" dirty="0">
              <a:solidFill>
                <a:schemeClr val="tx1"/>
              </a:solidFill>
            </a:rPr>
            <a:t>FARMACOCINETICA: se basa en como los fármacos se absorben, distribuyen, metabolizan y eliminan</a:t>
          </a:r>
          <a:endParaRPr lang="es-PE" sz="1200" b="1" kern="1200" dirty="0">
            <a:solidFill>
              <a:schemeClr val="tx1"/>
            </a:solidFill>
          </a:endParaRPr>
        </a:p>
      </dsp:txBody>
      <dsp:txXfrm>
        <a:off x="4387083" y="166343"/>
        <a:ext cx="2063681" cy="826808"/>
      </dsp:txXfrm>
    </dsp:sp>
    <dsp:sp modelId="{0D795BD3-2D8C-4FCC-B604-48A3C1BBAE63}">
      <dsp:nvSpPr>
        <dsp:cNvPr id="0" name=""/>
        <dsp:cNvSpPr/>
      </dsp:nvSpPr>
      <dsp:spPr>
        <a:xfrm rot="20878368">
          <a:off x="6393318" y="1672082"/>
          <a:ext cx="660465" cy="397556"/>
        </a:xfrm>
        <a:prstGeom prst="rightArrow">
          <a:avLst>
            <a:gd name="adj1" fmla="val 60000"/>
            <a:gd name="adj2" fmla="val 50000"/>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s-PE" sz="900" kern="1200"/>
        </a:p>
      </dsp:txBody>
      <dsp:txXfrm>
        <a:off x="6394627" y="1764019"/>
        <a:ext cx="541198" cy="238534"/>
      </dsp:txXfrm>
    </dsp:sp>
    <dsp:sp modelId="{FBA9C11A-2932-4A47-8F58-9778B5672F70}">
      <dsp:nvSpPr>
        <dsp:cNvPr id="0" name=""/>
        <dsp:cNvSpPr/>
      </dsp:nvSpPr>
      <dsp:spPr>
        <a:xfrm>
          <a:off x="7040748" y="827253"/>
          <a:ext cx="3674067" cy="1169284"/>
        </a:xfrm>
        <a:prstGeom prst="ellipse">
          <a:avLst/>
        </a:prstGeom>
        <a:solidFill>
          <a:schemeClr val="accent2">
            <a:lumMod val="40000"/>
            <a:lumOff val="6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 sz="1400" b="1" kern="1200" dirty="0">
              <a:solidFill>
                <a:schemeClr val="tx1"/>
              </a:solidFill>
            </a:rPr>
            <a:t>FARMACODINAMIA:  se basa en el mecanismo de acción de los fármacos (</a:t>
          </a:r>
          <a:r>
            <a:rPr lang="es-ES" sz="1400" b="1" kern="1200" dirty="0" err="1">
              <a:solidFill>
                <a:schemeClr val="tx1"/>
              </a:solidFill>
            </a:rPr>
            <a:t>tamben</a:t>
          </a:r>
          <a:r>
            <a:rPr lang="es-ES" sz="1400" b="1" kern="1200" dirty="0">
              <a:solidFill>
                <a:schemeClr val="tx1"/>
              </a:solidFill>
            </a:rPr>
            <a:t> el estudio de efectos secundarios o indeseables)</a:t>
          </a:r>
          <a:endParaRPr lang="es-PE" sz="1400" b="1" kern="1200" dirty="0">
            <a:solidFill>
              <a:schemeClr val="tx1"/>
            </a:solidFill>
          </a:endParaRPr>
        </a:p>
      </dsp:txBody>
      <dsp:txXfrm>
        <a:off x="7578803" y="998491"/>
        <a:ext cx="2597957" cy="826808"/>
      </dsp:txXfrm>
    </dsp:sp>
    <dsp:sp modelId="{4BC95078-8773-4849-99B7-214FE346E2C7}">
      <dsp:nvSpPr>
        <dsp:cNvPr id="0" name=""/>
        <dsp:cNvSpPr/>
      </dsp:nvSpPr>
      <dsp:spPr>
        <a:xfrm rot="1516407">
          <a:off x="6140148" y="2515202"/>
          <a:ext cx="378013" cy="397556"/>
        </a:xfrm>
        <a:prstGeom prst="rightArrow">
          <a:avLst>
            <a:gd name="adj1" fmla="val 60000"/>
            <a:gd name="adj2" fmla="val 50000"/>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s-PE" sz="900" kern="1200"/>
        </a:p>
      </dsp:txBody>
      <dsp:txXfrm>
        <a:off x="6145575" y="2570505"/>
        <a:ext cx="264609" cy="238534"/>
      </dsp:txXfrm>
    </dsp:sp>
    <dsp:sp modelId="{0164B816-2C53-4ED5-B684-40547252A43F}">
      <dsp:nvSpPr>
        <dsp:cNvPr id="0" name=""/>
        <dsp:cNvSpPr/>
      </dsp:nvSpPr>
      <dsp:spPr>
        <a:xfrm>
          <a:off x="6038047" y="2748862"/>
          <a:ext cx="3206587" cy="1169284"/>
        </a:xfrm>
        <a:prstGeom prst="ellipse">
          <a:avLst/>
        </a:prstGeom>
        <a:solidFill>
          <a:srgbClr val="FFFF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 sz="1400" b="1" kern="1200" dirty="0">
              <a:solidFill>
                <a:schemeClr val="tx1"/>
              </a:solidFill>
            </a:rPr>
            <a:t>SEGURIDAD Y TOXICOLOGIA: dosis segura y duración del tratamiento. (evalúa también posibles efectos adversos)</a:t>
          </a:r>
          <a:endParaRPr lang="es-PE" sz="1400" b="1" kern="1200" dirty="0">
            <a:solidFill>
              <a:schemeClr val="tx1"/>
            </a:solidFill>
          </a:endParaRPr>
        </a:p>
      </dsp:txBody>
      <dsp:txXfrm>
        <a:off x="6507641" y="2920100"/>
        <a:ext cx="2267399" cy="826808"/>
      </dsp:txXfrm>
    </dsp:sp>
    <dsp:sp modelId="{84C41672-57C2-4DFE-8D3C-139D165E7DEA}">
      <dsp:nvSpPr>
        <dsp:cNvPr id="0" name=""/>
        <dsp:cNvSpPr/>
      </dsp:nvSpPr>
      <dsp:spPr>
        <a:xfrm rot="8760686">
          <a:off x="4127290" y="2622691"/>
          <a:ext cx="317544" cy="397556"/>
        </a:xfrm>
        <a:prstGeom prst="rightArrow">
          <a:avLst>
            <a:gd name="adj1" fmla="val 60000"/>
            <a:gd name="adj2" fmla="val 50000"/>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s-PE" sz="900" kern="1200"/>
        </a:p>
      </dsp:txBody>
      <dsp:txXfrm rot="10800000">
        <a:off x="4214415" y="2675575"/>
        <a:ext cx="222281" cy="238534"/>
      </dsp:txXfrm>
    </dsp:sp>
    <dsp:sp modelId="{F3547C00-F1CE-459E-AC87-AB70A1FC44B5}">
      <dsp:nvSpPr>
        <dsp:cNvPr id="0" name=""/>
        <dsp:cNvSpPr/>
      </dsp:nvSpPr>
      <dsp:spPr>
        <a:xfrm>
          <a:off x="1731955" y="2912551"/>
          <a:ext cx="3058310" cy="1199919"/>
        </a:xfrm>
        <a:prstGeom prst="ellipse">
          <a:avLst/>
        </a:prstGeom>
        <a:solidFill>
          <a:schemeClr val="accent5">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ES" sz="1300" b="1" kern="1200" dirty="0">
              <a:solidFill>
                <a:schemeClr val="tx1"/>
              </a:solidFill>
            </a:rPr>
            <a:t>FARMACOVIGILANCIA:  es el monitoreo de la seguridad y eficacia de los medicamentos en la comercialización (periodos de retiro)</a:t>
          </a:r>
          <a:endParaRPr lang="es-PE" sz="1300" b="1" kern="1200" dirty="0">
            <a:solidFill>
              <a:schemeClr val="tx1"/>
            </a:solidFill>
          </a:endParaRPr>
        </a:p>
      </dsp:txBody>
      <dsp:txXfrm>
        <a:off x="2179834" y="3088275"/>
        <a:ext cx="2162552" cy="848471"/>
      </dsp:txXfrm>
    </dsp:sp>
    <dsp:sp modelId="{1E69F77C-76DD-4006-9588-EF4C95A5A54D}">
      <dsp:nvSpPr>
        <dsp:cNvPr id="0" name=""/>
        <dsp:cNvSpPr/>
      </dsp:nvSpPr>
      <dsp:spPr>
        <a:xfrm rot="11537113">
          <a:off x="3416195" y="1669002"/>
          <a:ext cx="642390" cy="397556"/>
        </a:xfrm>
        <a:prstGeom prst="rightArrow">
          <a:avLst>
            <a:gd name="adj1" fmla="val 60000"/>
            <a:gd name="adj2" fmla="val 50000"/>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s-PE" sz="900" kern="1200"/>
        </a:p>
      </dsp:txBody>
      <dsp:txXfrm rot="10800000">
        <a:off x="3534096" y="1761202"/>
        <a:ext cx="523123" cy="238534"/>
      </dsp:txXfrm>
    </dsp:sp>
    <dsp:sp modelId="{D2F6ADD6-833D-45D4-87A7-092FD61B994E}">
      <dsp:nvSpPr>
        <dsp:cNvPr id="0" name=""/>
        <dsp:cNvSpPr/>
      </dsp:nvSpPr>
      <dsp:spPr>
        <a:xfrm>
          <a:off x="307849" y="626552"/>
          <a:ext cx="2920054" cy="1624674"/>
        </a:xfrm>
        <a:prstGeom prst="ellipse">
          <a:avLst/>
        </a:prstGeom>
        <a:solidFill>
          <a:srgbClr val="92D05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 sz="1400" b="1" kern="1200" dirty="0">
              <a:solidFill>
                <a:schemeClr val="tx1"/>
              </a:solidFill>
            </a:rPr>
            <a:t>FARMACOTERAPIA: se define como la aplicación practica de los tratamientos de los fármacos y su eficacia. </a:t>
          </a:r>
          <a:endParaRPr lang="es-PE" sz="1400" b="1" kern="1200" dirty="0">
            <a:solidFill>
              <a:schemeClr val="tx1"/>
            </a:solidFill>
          </a:endParaRPr>
        </a:p>
      </dsp:txBody>
      <dsp:txXfrm>
        <a:off x="735481" y="864480"/>
        <a:ext cx="2064790" cy="114881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628385-07B3-47C9-B83D-0F4E3EA0CACF}">
      <dsp:nvSpPr>
        <dsp:cNvPr id="0" name=""/>
        <dsp:cNvSpPr/>
      </dsp:nvSpPr>
      <dsp:spPr>
        <a:xfrm rot="5400000">
          <a:off x="842965" y="973172"/>
          <a:ext cx="846937" cy="964208"/>
        </a:xfrm>
        <a:prstGeom prst="bentUpArrow">
          <a:avLst>
            <a:gd name="adj1" fmla="val 32840"/>
            <a:gd name="adj2" fmla="val 25000"/>
            <a:gd name="adj3" fmla="val 35780"/>
          </a:avLst>
        </a:prstGeom>
        <a:solidFill>
          <a:schemeClr val="accent1">
            <a:tint val="4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C7896855-5B2F-4DE8-AE2C-DBE766D2F147}">
      <dsp:nvSpPr>
        <dsp:cNvPr id="0" name=""/>
        <dsp:cNvSpPr/>
      </dsp:nvSpPr>
      <dsp:spPr>
        <a:xfrm>
          <a:off x="243194" y="29085"/>
          <a:ext cx="2186692" cy="997974"/>
        </a:xfrm>
        <a:prstGeom prst="roundRect">
          <a:avLst>
            <a:gd name="adj" fmla="val 16670"/>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t>ANATOMIA PATOLOGICA</a:t>
          </a:r>
          <a:endParaRPr lang="es-PE" sz="2400" b="1" kern="1200" dirty="0"/>
        </a:p>
      </dsp:txBody>
      <dsp:txXfrm>
        <a:off x="291920" y="77811"/>
        <a:ext cx="2089240" cy="900522"/>
      </dsp:txXfrm>
    </dsp:sp>
    <dsp:sp modelId="{82BB1566-265C-4A59-BBCE-27CA57DD8206}">
      <dsp:nvSpPr>
        <dsp:cNvPr id="0" name=""/>
        <dsp:cNvSpPr/>
      </dsp:nvSpPr>
      <dsp:spPr>
        <a:xfrm>
          <a:off x="2365782" y="129505"/>
          <a:ext cx="2989746" cy="806607"/>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828257C-E78C-4AE5-A19A-E5DA6C031C16}">
      <dsp:nvSpPr>
        <dsp:cNvPr id="0" name=""/>
        <dsp:cNvSpPr/>
      </dsp:nvSpPr>
      <dsp:spPr>
        <a:xfrm rot="5400000">
          <a:off x="2821876" y="2094227"/>
          <a:ext cx="846937" cy="964208"/>
        </a:xfrm>
        <a:prstGeom prst="bentUpArrow">
          <a:avLst>
            <a:gd name="adj1" fmla="val 32840"/>
            <a:gd name="adj2" fmla="val 25000"/>
            <a:gd name="adj3" fmla="val 35780"/>
          </a:avLst>
        </a:prstGeom>
        <a:solidFill>
          <a:schemeClr val="accent1">
            <a:tint val="4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2196E666-DE04-4706-BBB6-FC018409BECD}">
      <dsp:nvSpPr>
        <dsp:cNvPr id="0" name=""/>
        <dsp:cNvSpPr/>
      </dsp:nvSpPr>
      <dsp:spPr>
        <a:xfrm>
          <a:off x="1973205" y="1155380"/>
          <a:ext cx="2477730" cy="997974"/>
        </a:xfrm>
        <a:prstGeom prst="roundRect">
          <a:avLst>
            <a:gd name="adj" fmla="val 16670"/>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t>DIAGNOSTICO DE ENFERMEDADES</a:t>
          </a:r>
          <a:endParaRPr lang="es-PE" sz="2400" b="1" kern="1200" dirty="0"/>
        </a:p>
      </dsp:txBody>
      <dsp:txXfrm>
        <a:off x="2021931" y="1204106"/>
        <a:ext cx="2380278" cy="900522"/>
      </dsp:txXfrm>
    </dsp:sp>
    <dsp:sp modelId="{952D0B44-A737-48CA-BB0F-3868B4FBCA19}">
      <dsp:nvSpPr>
        <dsp:cNvPr id="0" name=""/>
        <dsp:cNvSpPr/>
      </dsp:nvSpPr>
      <dsp:spPr>
        <a:xfrm>
          <a:off x="4023233" y="1250560"/>
          <a:ext cx="1036950" cy="806607"/>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5E946C0-7F74-4097-9499-873856D0B35D}">
      <dsp:nvSpPr>
        <dsp:cNvPr id="0" name=""/>
        <dsp:cNvSpPr/>
      </dsp:nvSpPr>
      <dsp:spPr>
        <a:xfrm rot="5400000">
          <a:off x="4657549" y="3215282"/>
          <a:ext cx="846937" cy="964208"/>
        </a:xfrm>
        <a:prstGeom prst="bentUpArrow">
          <a:avLst>
            <a:gd name="adj1" fmla="val 32840"/>
            <a:gd name="adj2" fmla="val 25000"/>
            <a:gd name="adj3" fmla="val 35780"/>
          </a:avLst>
        </a:prstGeom>
        <a:solidFill>
          <a:schemeClr val="accent1">
            <a:tint val="4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72C2272F-8EDE-4CC9-A0D2-899358687313}">
      <dsp:nvSpPr>
        <dsp:cNvPr id="0" name=""/>
        <dsp:cNvSpPr/>
      </dsp:nvSpPr>
      <dsp:spPr>
        <a:xfrm>
          <a:off x="3904888" y="2276435"/>
          <a:ext cx="2482292" cy="997974"/>
        </a:xfrm>
        <a:prstGeom prst="roundRect">
          <a:avLst>
            <a:gd name="adj" fmla="val 16670"/>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t>EPIDEMIOLOGIA Y VIGILANCIA</a:t>
          </a:r>
          <a:endParaRPr lang="es-PE" sz="2400" b="1" kern="1200" dirty="0"/>
        </a:p>
      </dsp:txBody>
      <dsp:txXfrm>
        <a:off x="3953614" y="2325161"/>
        <a:ext cx="2384840" cy="900522"/>
      </dsp:txXfrm>
    </dsp:sp>
    <dsp:sp modelId="{0FEB6703-6224-4274-B877-DEAE597C9278}">
      <dsp:nvSpPr>
        <dsp:cNvPr id="0" name=""/>
        <dsp:cNvSpPr/>
      </dsp:nvSpPr>
      <dsp:spPr>
        <a:xfrm>
          <a:off x="5858907" y="2371615"/>
          <a:ext cx="1036950" cy="806607"/>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17AD069-35EF-45E1-888A-93F1AB2FEE57}">
      <dsp:nvSpPr>
        <dsp:cNvPr id="0" name=""/>
        <dsp:cNvSpPr/>
      </dsp:nvSpPr>
      <dsp:spPr>
        <a:xfrm rot="5400000">
          <a:off x="6493608" y="4336338"/>
          <a:ext cx="846937" cy="964208"/>
        </a:xfrm>
        <a:prstGeom prst="bentUpArrow">
          <a:avLst>
            <a:gd name="adj1" fmla="val 32840"/>
            <a:gd name="adj2" fmla="val 25000"/>
            <a:gd name="adj3" fmla="val 35780"/>
          </a:avLst>
        </a:prstGeom>
        <a:solidFill>
          <a:schemeClr val="accent1">
            <a:tint val="4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1B83D7DD-44C7-4A2F-889C-2E58C9A098C1}">
      <dsp:nvSpPr>
        <dsp:cNvPr id="0" name=""/>
        <dsp:cNvSpPr/>
      </dsp:nvSpPr>
      <dsp:spPr>
        <a:xfrm>
          <a:off x="5834262" y="3397490"/>
          <a:ext cx="2487624" cy="997974"/>
        </a:xfrm>
        <a:prstGeom prst="roundRect">
          <a:avLst>
            <a:gd name="adj" fmla="val 16670"/>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t>INVESTIGACION CIENTIFICA</a:t>
          </a:r>
          <a:endParaRPr lang="es-PE" sz="2400" b="1" kern="1200" dirty="0"/>
        </a:p>
      </dsp:txBody>
      <dsp:txXfrm>
        <a:off x="5882988" y="3446216"/>
        <a:ext cx="2390172" cy="900522"/>
      </dsp:txXfrm>
    </dsp:sp>
    <dsp:sp modelId="{A694FC11-A4A0-4D17-8104-7590A5F30D7F}">
      <dsp:nvSpPr>
        <dsp:cNvPr id="0" name=""/>
        <dsp:cNvSpPr/>
      </dsp:nvSpPr>
      <dsp:spPr>
        <a:xfrm>
          <a:off x="7694965" y="3466439"/>
          <a:ext cx="1036950" cy="806607"/>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F412859-C55A-4D75-9674-CF37601AE81E}">
      <dsp:nvSpPr>
        <dsp:cNvPr id="0" name=""/>
        <dsp:cNvSpPr/>
      </dsp:nvSpPr>
      <dsp:spPr>
        <a:xfrm>
          <a:off x="7571673" y="4552871"/>
          <a:ext cx="2602582" cy="997974"/>
        </a:xfrm>
        <a:prstGeom prst="roundRect">
          <a:avLst>
            <a:gd name="adj" fmla="val 16670"/>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t>CONSULTORIA Y ASESORAMIENTO CLINICO</a:t>
          </a:r>
          <a:endParaRPr lang="es-PE" sz="2400" b="1" kern="1200" dirty="0"/>
        </a:p>
      </dsp:txBody>
      <dsp:txXfrm>
        <a:off x="7620399" y="4601597"/>
        <a:ext cx="2505130" cy="90052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A3861F-F967-46AA-93B4-712196C27B2D}">
      <dsp:nvSpPr>
        <dsp:cNvPr id="0" name=""/>
        <dsp:cNvSpPr/>
      </dsp:nvSpPr>
      <dsp:spPr>
        <a:xfrm>
          <a:off x="0" y="0"/>
          <a:ext cx="11783961" cy="830857"/>
        </a:xfrm>
        <a:prstGeom prst="roundRect">
          <a:avLst>
            <a:gd name="adj" fmla="val 10000"/>
          </a:avLst>
        </a:prstGeom>
        <a:solidFill>
          <a:schemeClr val="accent6">
            <a:lumMod val="40000"/>
            <a:lumOff val="6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None/>
          </a:pPr>
          <a:r>
            <a:rPr lang="es-ES" sz="1400" b="1" u="sng" kern="1200" dirty="0">
              <a:solidFill>
                <a:schemeClr val="tx1"/>
              </a:solidFill>
              <a:effectLst>
                <a:outerShdw blurRad="38100" dist="38100" dir="2700000" algn="tl">
                  <a:srgbClr val="000000">
                    <a:alpha val="43137"/>
                  </a:srgbClr>
                </a:outerShdw>
              </a:effectLst>
            </a:rPr>
            <a:t>COMPORTAMIENTO ANIMAL </a:t>
          </a:r>
          <a:r>
            <a:rPr lang="es-ES" sz="1400" b="1" kern="1200" dirty="0">
              <a:solidFill>
                <a:schemeClr val="tx1"/>
              </a:solidFill>
            </a:rPr>
            <a:t>: </a:t>
          </a:r>
          <a:r>
            <a:rPr lang="es-ES" sz="1400" b="0" kern="1200" dirty="0">
              <a:solidFill>
                <a:schemeClr val="tx1"/>
              </a:solidFill>
            </a:rPr>
            <a:t>SE ENCARGA DE DESCRIBIR Y COMPRENDER EL COMPORTAMIENTO  DE LOS ANIMALES, COMO LA ALIMENTACION,REPRODUCCION, COMUNICACIÓN,SOCIALIZACION, JUEGO Y TERRITORIALIDAD.</a:t>
          </a:r>
          <a:endParaRPr lang="es-PE" sz="1400" b="0" kern="1200" dirty="0">
            <a:solidFill>
              <a:schemeClr val="tx1"/>
            </a:solidFill>
          </a:endParaRPr>
        </a:p>
      </dsp:txBody>
      <dsp:txXfrm>
        <a:off x="2439877" y="0"/>
        <a:ext cx="9344083" cy="830857"/>
      </dsp:txXfrm>
    </dsp:sp>
    <dsp:sp modelId="{AB855A35-3CA9-48D6-B839-828FFA8CE908}">
      <dsp:nvSpPr>
        <dsp:cNvPr id="0" name=""/>
        <dsp:cNvSpPr/>
      </dsp:nvSpPr>
      <dsp:spPr>
        <a:xfrm>
          <a:off x="83085" y="104342"/>
          <a:ext cx="2356792" cy="664685"/>
        </a:xfrm>
        <a:prstGeom prst="roundRect">
          <a:avLst>
            <a:gd name="adj" fmla="val 10000"/>
          </a:avLst>
        </a:prstGeom>
        <a:blipFill rotWithShape="1">
          <a:blip xmlns:r="http://schemas.openxmlformats.org/officeDocument/2006/relationships" r:embed="rId1"/>
          <a:srcRect/>
          <a:stretch>
            <a:fillRect t="-76000" b="-76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BC31033B-E693-44A7-B38F-CBEE6E246AD7}">
      <dsp:nvSpPr>
        <dsp:cNvPr id="0" name=""/>
        <dsp:cNvSpPr/>
      </dsp:nvSpPr>
      <dsp:spPr>
        <a:xfrm>
          <a:off x="0" y="916086"/>
          <a:ext cx="11783961" cy="830857"/>
        </a:xfrm>
        <a:prstGeom prst="roundRect">
          <a:avLst>
            <a:gd name="adj" fmla="val 10000"/>
          </a:avLst>
        </a:prstGeom>
        <a:solidFill>
          <a:schemeClr val="accent2">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es-ES" sz="1600" b="1" u="sng" kern="1200" dirty="0">
              <a:solidFill>
                <a:schemeClr val="tx1"/>
              </a:solidFill>
              <a:effectLst>
                <a:outerShdw blurRad="38100" dist="38100" dir="2700000" algn="tl">
                  <a:srgbClr val="000000">
                    <a:alpha val="43137"/>
                  </a:srgbClr>
                </a:outerShdw>
              </a:effectLst>
            </a:rPr>
            <a:t>FACTORES AMBIENTALES</a:t>
          </a:r>
          <a:r>
            <a:rPr lang="es-ES" sz="1600" b="1" u="none" kern="1200" dirty="0">
              <a:solidFill>
                <a:schemeClr val="tx1"/>
              </a:solidFill>
              <a:effectLst>
                <a:outerShdw blurRad="38100" dist="38100" dir="2700000" algn="tl">
                  <a:srgbClr val="000000">
                    <a:alpha val="43137"/>
                  </a:srgbClr>
                </a:outerShdw>
              </a:effectLst>
            </a:rPr>
            <a:t>: </a:t>
          </a:r>
          <a:r>
            <a:rPr lang="es-ES" sz="1600" kern="1200" dirty="0">
              <a:solidFill>
                <a:schemeClr val="tx1"/>
              </a:solidFill>
            </a:rPr>
            <a:t>INVESTIGA COMO EL HABITAD, LA DISPONIBILIDAD DE RECURSOS, TEMPERATURA Y LA LUZ   INFLUYEN EN EL COMPORTAMIENTO DE LOS ANIMALES.</a:t>
          </a:r>
          <a:endParaRPr lang="es-PE" sz="1600" kern="1200" dirty="0">
            <a:solidFill>
              <a:schemeClr val="tx1"/>
            </a:solidFill>
          </a:endParaRPr>
        </a:p>
      </dsp:txBody>
      <dsp:txXfrm>
        <a:off x="2439877" y="916086"/>
        <a:ext cx="9344083" cy="830857"/>
      </dsp:txXfrm>
    </dsp:sp>
    <dsp:sp modelId="{38F00B68-AFFA-420A-8490-DB89B9F19D65}">
      <dsp:nvSpPr>
        <dsp:cNvPr id="0" name=""/>
        <dsp:cNvSpPr/>
      </dsp:nvSpPr>
      <dsp:spPr>
        <a:xfrm>
          <a:off x="83085" y="997028"/>
          <a:ext cx="2356792" cy="664685"/>
        </a:xfrm>
        <a:prstGeom prst="roundRect">
          <a:avLst>
            <a:gd name="adj" fmla="val 10000"/>
          </a:avLst>
        </a:prstGeom>
        <a:blipFill rotWithShape="1">
          <a:blip xmlns:r="http://schemas.openxmlformats.org/officeDocument/2006/relationships" r:embed="rId2"/>
          <a:srcRect/>
          <a:stretch>
            <a:fillRect t="-68000" b="-68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76BC1DFE-A6B0-4C77-B321-3DD9F33BBAAD}">
      <dsp:nvSpPr>
        <dsp:cNvPr id="0" name=""/>
        <dsp:cNvSpPr/>
      </dsp:nvSpPr>
      <dsp:spPr>
        <a:xfrm>
          <a:off x="0" y="1838330"/>
          <a:ext cx="11783961" cy="830857"/>
        </a:xfrm>
        <a:prstGeom prst="roundRect">
          <a:avLst>
            <a:gd name="adj" fmla="val 10000"/>
          </a:avLst>
        </a:prstGeom>
        <a:solidFill>
          <a:schemeClr val="accent1">
            <a:lumMod val="40000"/>
            <a:lumOff val="6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es-ES" sz="1600" b="1" u="sng" kern="1200" dirty="0">
              <a:solidFill>
                <a:schemeClr val="tx1"/>
              </a:solidFill>
              <a:effectLst>
                <a:outerShdw blurRad="38100" dist="38100" dir="2700000" algn="tl">
                  <a:srgbClr val="000000">
                    <a:alpha val="43137"/>
                  </a:srgbClr>
                </a:outerShdw>
              </a:effectLst>
            </a:rPr>
            <a:t>BIENESTAR ANIMAL</a:t>
          </a:r>
          <a:r>
            <a:rPr lang="es-ES" sz="1600" b="1" u="none" kern="1200" dirty="0">
              <a:solidFill>
                <a:schemeClr val="tx1"/>
              </a:solidFill>
              <a:effectLst>
                <a:outerShdw blurRad="38100" dist="38100" dir="2700000" algn="tl">
                  <a:srgbClr val="000000">
                    <a:alpha val="43137"/>
                  </a:srgbClr>
                </a:outerShdw>
              </a:effectLst>
            </a:rPr>
            <a:t>: </a:t>
          </a:r>
          <a:r>
            <a:rPr lang="es-ES" sz="1600" kern="1200" dirty="0">
              <a:solidFill>
                <a:schemeClr val="tx1"/>
              </a:solidFill>
            </a:rPr>
            <a:t>SE REFIERE AL ESTADO DE SALUD FISICA Y MENTAL DE LOS ANIMALES.</a:t>
          </a:r>
          <a:endParaRPr lang="es-PE" sz="1600" kern="1200" dirty="0">
            <a:solidFill>
              <a:schemeClr val="tx1"/>
            </a:solidFill>
          </a:endParaRPr>
        </a:p>
      </dsp:txBody>
      <dsp:txXfrm>
        <a:off x="2439877" y="1838330"/>
        <a:ext cx="9344083" cy="830857"/>
      </dsp:txXfrm>
    </dsp:sp>
    <dsp:sp modelId="{DAE0C3D6-DF20-4FA2-8F22-E204FDE80655}">
      <dsp:nvSpPr>
        <dsp:cNvPr id="0" name=""/>
        <dsp:cNvSpPr/>
      </dsp:nvSpPr>
      <dsp:spPr>
        <a:xfrm>
          <a:off x="83085" y="1910971"/>
          <a:ext cx="2356792" cy="664685"/>
        </a:xfrm>
        <a:prstGeom prst="roundRect">
          <a:avLst>
            <a:gd name="adj" fmla="val 10000"/>
          </a:avLst>
        </a:prstGeom>
        <a:blipFill rotWithShape="1">
          <a:blip xmlns:r="http://schemas.openxmlformats.org/officeDocument/2006/relationships" r:embed="rId3"/>
          <a:srcRect/>
          <a:stretch>
            <a:fillRect t="-83000" b="-83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AF5E1CED-3754-4FD9-B876-8DB3DCDBCC2F}">
      <dsp:nvSpPr>
        <dsp:cNvPr id="0" name=""/>
        <dsp:cNvSpPr/>
      </dsp:nvSpPr>
      <dsp:spPr>
        <a:xfrm>
          <a:off x="0" y="2746789"/>
          <a:ext cx="11783961" cy="830857"/>
        </a:xfrm>
        <a:prstGeom prst="roundRect">
          <a:avLst>
            <a:gd name="adj" fmla="val 10000"/>
          </a:avLst>
        </a:prstGeom>
        <a:solidFill>
          <a:schemeClr val="accent3">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Font typeface="Courier New" panose="02070309020205020404" pitchFamily="49" charset="0"/>
            <a:buNone/>
          </a:pPr>
          <a:r>
            <a:rPr lang="es-PE" sz="1700" b="1" u="sng" kern="1200" dirty="0">
              <a:solidFill>
                <a:schemeClr val="tx1"/>
              </a:solidFill>
              <a:latin typeface="Arial Narrow" panose="020B0606020202030204" pitchFamily="34" charset="0"/>
            </a:rPr>
            <a:t>Estrés y enriquecimiento ambiental</a:t>
          </a:r>
          <a:r>
            <a:rPr lang="es-PE" sz="1700" b="1" kern="1200" dirty="0">
              <a:solidFill>
                <a:schemeClr val="tx1"/>
              </a:solidFill>
              <a:latin typeface="Arial Narrow" panose="020B0606020202030204" pitchFamily="34" charset="0"/>
            </a:rPr>
            <a:t>:</a:t>
          </a:r>
          <a:r>
            <a:rPr lang="es-ES" sz="1700" b="1" kern="1200" dirty="0">
              <a:solidFill>
                <a:schemeClr val="tx1"/>
              </a:solidFill>
              <a:latin typeface="Arial Narrow" panose="020B0606020202030204" pitchFamily="34" charset="0"/>
            </a:rPr>
            <a:t> </a:t>
          </a:r>
          <a:r>
            <a:rPr lang="es-ES" sz="1700" kern="1200" dirty="0">
              <a:solidFill>
                <a:schemeClr val="tx1"/>
              </a:solidFill>
              <a:latin typeface="Arial Narrow" panose="020B0606020202030204" pitchFamily="34" charset="0"/>
            </a:rPr>
            <a:t>La etología analiza cómo responden los animales al estrés y cómo puede reducirse los efectos negativos. El enriquecimiento ambiental se refiere a la mejora del entorno de los animales para permitirles expresar comportamientos naturales y promover su bienestar.</a:t>
          </a:r>
          <a:endParaRPr lang="es-PE" sz="1700" kern="1200" dirty="0">
            <a:solidFill>
              <a:schemeClr val="tx1"/>
            </a:solidFill>
          </a:endParaRPr>
        </a:p>
      </dsp:txBody>
      <dsp:txXfrm>
        <a:off x="2439877" y="2746789"/>
        <a:ext cx="9344083" cy="830857"/>
      </dsp:txXfrm>
    </dsp:sp>
    <dsp:sp modelId="{5042A696-7CCE-4826-A591-022E145D64BC}">
      <dsp:nvSpPr>
        <dsp:cNvPr id="0" name=""/>
        <dsp:cNvSpPr/>
      </dsp:nvSpPr>
      <dsp:spPr>
        <a:xfrm>
          <a:off x="83085" y="2824915"/>
          <a:ext cx="2356792" cy="664685"/>
        </a:xfrm>
        <a:prstGeom prst="roundRect">
          <a:avLst>
            <a:gd name="adj" fmla="val 10000"/>
          </a:avLst>
        </a:prstGeom>
        <a:blipFill rotWithShape="1">
          <a:blip xmlns:r="http://schemas.openxmlformats.org/officeDocument/2006/relationships" r:embed="rId4"/>
          <a:srcRect/>
          <a:stretch>
            <a:fillRect t="-83000" b="-83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9679EDD3-C023-4E3E-B8E9-F68741B0A0C7}">
      <dsp:nvSpPr>
        <dsp:cNvPr id="0" name=""/>
        <dsp:cNvSpPr/>
      </dsp:nvSpPr>
      <dsp:spPr>
        <a:xfrm>
          <a:off x="0" y="3655772"/>
          <a:ext cx="11783961" cy="830857"/>
        </a:xfrm>
        <a:prstGeom prst="roundRect">
          <a:avLst>
            <a:gd name="adj" fmla="val 10000"/>
          </a:avLst>
        </a:prstGeom>
        <a:solidFill>
          <a:srgbClr val="00B05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Font typeface="Courier New" panose="02070309020205020404" pitchFamily="49" charset="0"/>
            <a:buNone/>
          </a:pPr>
          <a:r>
            <a:rPr lang="es-PE" sz="1700" b="1" u="sng" kern="1200" dirty="0">
              <a:solidFill>
                <a:schemeClr val="tx1"/>
              </a:solidFill>
              <a:latin typeface="Arial Narrow" panose="020B0606020202030204" pitchFamily="34" charset="0"/>
            </a:rPr>
            <a:t>Aplicaciones prácticas</a:t>
          </a:r>
          <a:r>
            <a:rPr lang="es-PE" sz="1700" b="1" kern="1200" dirty="0">
              <a:solidFill>
                <a:schemeClr val="tx1"/>
              </a:solidFill>
              <a:latin typeface="Arial Narrow" panose="020B0606020202030204" pitchFamily="34" charset="0"/>
            </a:rPr>
            <a:t>:</a:t>
          </a:r>
          <a:r>
            <a:rPr lang="es-ES" sz="1700" b="1" kern="1200" dirty="0">
              <a:solidFill>
                <a:schemeClr val="tx1"/>
              </a:solidFill>
              <a:latin typeface="Arial Narrow" panose="020B0606020202030204" pitchFamily="34" charset="0"/>
            </a:rPr>
            <a:t> </a:t>
          </a:r>
          <a:r>
            <a:rPr lang="es-ES" sz="1700" kern="1200" dirty="0">
              <a:solidFill>
                <a:schemeClr val="tx1"/>
              </a:solidFill>
              <a:latin typeface="Arial Narrow" panose="020B0606020202030204" pitchFamily="34" charset="0"/>
            </a:rPr>
            <a:t>Contribuye al diseño de sistemas de manejo y alojamiento animal que promueven el bienestar, así como al desarrollo de programas de entrenamiento y enriquecimiento para animales en cautiverio</a:t>
          </a:r>
          <a:r>
            <a:rPr lang="es-ES" sz="1700" kern="1200" dirty="0">
              <a:latin typeface="Arial Narrow" panose="020B0606020202030204" pitchFamily="34" charset="0"/>
            </a:rPr>
            <a:t>.</a:t>
          </a:r>
          <a:endParaRPr lang="es-PE" sz="1700" kern="1200" dirty="0"/>
        </a:p>
      </dsp:txBody>
      <dsp:txXfrm>
        <a:off x="2439877" y="3655772"/>
        <a:ext cx="9344083" cy="830857"/>
      </dsp:txXfrm>
    </dsp:sp>
    <dsp:sp modelId="{2B94608A-30A8-4FC1-9A64-DC17B08DF042}">
      <dsp:nvSpPr>
        <dsp:cNvPr id="0" name=""/>
        <dsp:cNvSpPr/>
      </dsp:nvSpPr>
      <dsp:spPr>
        <a:xfrm>
          <a:off x="83085" y="3738858"/>
          <a:ext cx="2356792" cy="664685"/>
        </a:xfrm>
        <a:prstGeom prst="roundRect">
          <a:avLst>
            <a:gd name="adj" fmla="val 10000"/>
          </a:avLst>
        </a:prstGeom>
        <a:blipFill rotWithShape="1">
          <a:blip xmlns:r="http://schemas.openxmlformats.org/officeDocument/2006/relationships" r:embed="rId5"/>
          <a:srcRect/>
          <a:stretch>
            <a:fillRect t="-83000" b="-83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7.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960914-C83F-4998-A6C2-DE1964EC390B}" type="datetimeFigureOut">
              <a:rPr lang="es-PE" smtClean="0"/>
              <a:t>3/08/2024</a:t>
            </a:fld>
            <a:endParaRPr lang="es-PE"/>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D45EEE-1891-47AD-B9E5-4EAC56F88B46}" type="slidenum">
              <a:rPr lang="es-PE" smtClean="0"/>
              <a:t>‹Nº›</a:t>
            </a:fld>
            <a:endParaRPr lang="es-PE"/>
          </a:p>
        </p:txBody>
      </p:sp>
    </p:spTree>
    <p:extLst>
      <p:ext uri="{BB962C8B-B14F-4D97-AF65-F5344CB8AC3E}">
        <p14:creationId xmlns:p14="http://schemas.microsoft.com/office/powerpoint/2010/main" val="419595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9BD45EEE-1891-47AD-B9E5-4EAC56F88B46}" type="slidenum">
              <a:rPr lang="es-PE" smtClean="0"/>
              <a:t>9</a:t>
            </a:fld>
            <a:endParaRPr lang="es-PE"/>
          </a:p>
        </p:txBody>
      </p:sp>
    </p:spTree>
    <p:extLst>
      <p:ext uri="{BB962C8B-B14F-4D97-AF65-F5344CB8AC3E}">
        <p14:creationId xmlns:p14="http://schemas.microsoft.com/office/powerpoint/2010/main" val="3416477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49ECE7-5A17-4C1C-BC86-F6058EA7FEF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BCAE0BDF-DE2C-4F06-9AF3-E881A47254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B5BF3AF-CF4D-41E7-8832-19059E53861D}"/>
              </a:ext>
            </a:extLst>
          </p:cNvPr>
          <p:cNvSpPr>
            <a:spLocks noGrp="1"/>
          </p:cNvSpPr>
          <p:nvPr>
            <p:ph type="dt" sz="half" idx="10"/>
          </p:nvPr>
        </p:nvSpPr>
        <p:spPr/>
        <p:txBody>
          <a:bodyPr/>
          <a:lstStyle/>
          <a:p>
            <a:fld id="{E3D394B7-EC8F-45F4-9161-B5A7BD80EDFB}" type="datetimeFigureOut">
              <a:rPr lang="es-PE" smtClean="0"/>
              <a:t>3/08/2024</a:t>
            </a:fld>
            <a:endParaRPr lang="es-PE"/>
          </a:p>
        </p:txBody>
      </p:sp>
      <p:sp>
        <p:nvSpPr>
          <p:cNvPr id="5" name="Marcador de pie de página 4">
            <a:extLst>
              <a:ext uri="{FF2B5EF4-FFF2-40B4-BE49-F238E27FC236}">
                <a16:creationId xmlns:a16="http://schemas.microsoft.com/office/drawing/2014/main" id="{227F753D-D5E7-440D-9F03-6876AEFED072}"/>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D8962812-4307-4ECC-89A7-30251C5FB035}"/>
              </a:ext>
            </a:extLst>
          </p:cNvPr>
          <p:cNvSpPr>
            <a:spLocks noGrp="1"/>
          </p:cNvSpPr>
          <p:nvPr>
            <p:ph type="sldNum" sz="quarter" idx="12"/>
          </p:nvPr>
        </p:nvSpPr>
        <p:spPr/>
        <p:txBody>
          <a:bodyPr/>
          <a:lstStyle/>
          <a:p>
            <a:fld id="{360D40F5-94A8-4B89-B729-8E4F5C44B674}" type="slidenum">
              <a:rPr lang="es-PE" smtClean="0"/>
              <a:t>‹Nº›</a:t>
            </a:fld>
            <a:endParaRPr lang="es-PE"/>
          </a:p>
        </p:txBody>
      </p:sp>
    </p:spTree>
    <p:extLst>
      <p:ext uri="{BB962C8B-B14F-4D97-AF65-F5344CB8AC3E}">
        <p14:creationId xmlns:p14="http://schemas.microsoft.com/office/powerpoint/2010/main" val="704489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C30404-1BD0-4F61-AEFB-F3A3BE4EDCC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F4E331E-C592-485D-A0EF-0CA9956C5D2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0FAABC5-65DF-4D3A-B4B9-E54F87E0F1D5}"/>
              </a:ext>
            </a:extLst>
          </p:cNvPr>
          <p:cNvSpPr>
            <a:spLocks noGrp="1"/>
          </p:cNvSpPr>
          <p:nvPr>
            <p:ph type="dt" sz="half" idx="10"/>
          </p:nvPr>
        </p:nvSpPr>
        <p:spPr/>
        <p:txBody>
          <a:bodyPr/>
          <a:lstStyle/>
          <a:p>
            <a:fld id="{E3D394B7-EC8F-45F4-9161-B5A7BD80EDFB}" type="datetimeFigureOut">
              <a:rPr lang="es-PE" smtClean="0"/>
              <a:t>3/08/2024</a:t>
            </a:fld>
            <a:endParaRPr lang="es-PE"/>
          </a:p>
        </p:txBody>
      </p:sp>
      <p:sp>
        <p:nvSpPr>
          <p:cNvPr id="5" name="Marcador de pie de página 4">
            <a:extLst>
              <a:ext uri="{FF2B5EF4-FFF2-40B4-BE49-F238E27FC236}">
                <a16:creationId xmlns:a16="http://schemas.microsoft.com/office/drawing/2014/main" id="{21193338-1562-4E74-976C-A8F247472E2D}"/>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86E055F0-E8F0-4B32-856B-C5A28AF5D03A}"/>
              </a:ext>
            </a:extLst>
          </p:cNvPr>
          <p:cNvSpPr>
            <a:spLocks noGrp="1"/>
          </p:cNvSpPr>
          <p:nvPr>
            <p:ph type="sldNum" sz="quarter" idx="12"/>
          </p:nvPr>
        </p:nvSpPr>
        <p:spPr/>
        <p:txBody>
          <a:bodyPr/>
          <a:lstStyle/>
          <a:p>
            <a:fld id="{360D40F5-94A8-4B89-B729-8E4F5C44B674}" type="slidenum">
              <a:rPr lang="es-PE" smtClean="0"/>
              <a:t>‹Nº›</a:t>
            </a:fld>
            <a:endParaRPr lang="es-PE"/>
          </a:p>
        </p:txBody>
      </p:sp>
    </p:spTree>
    <p:extLst>
      <p:ext uri="{BB962C8B-B14F-4D97-AF65-F5344CB8AC3E}">
        <p14:creationId xmlns:p14="http://schemas.microsoft.com/office/powerpoint/2010/main" val="2035093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AEA2903-A253-487F-AE4A-CF8D3962EDC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A3DC5FD-D082-4651-828F-CD0C2E2EEE1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78B7B87-DB34-44A3-8F83-2E37A3E758F0}"/>
              </a:ext>
            </a:extLst>
          </p:cNvPr>
          <p:cNvSpPr>
            <a:spLocks noGrp="1"/>
          </p:cNvSpPr>
          <p:nvPr>
            <p:ph type="dt" sz="half" idx="10"/>
          </p:nvPr>
        </p:nvSpPr>
        <p:spPr/>
        <p:txBody>
          <a:bodyPr/>
          <a:lstStyle/>
          <a:p>
            <a:fld id="{E3D394B7-EC8F-45F4-9161-B5A7BD80EDFB}" type="datetimeFigureOut">
              <a:rPr lang="es-PE" smtClean="0"/>
              <a:t>3/08/2024</a:t>
            </a:fld>
            <a:endParaRPr lang="es-PE"/>
          </a:p>
        </p:txBody>
      </p:sp>
      <p:sp>
        <p:nvSpPr>
          <p:cNvPr id="5" name="Marcador de pie de página 4">
            <a:extLst>
              <a:ext uri="{FF2B5EF4-FFF2-40B4-BE49-F238E27FC236}">
                <a16:creationId xmlns:a16="http://schemas.microsoft.com/office/drawing/2014/main" id="{5595DBE0-C312-4445-85EA-95D304F7C77D}"/>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548D598C-E457-4633-81BC-C5E5A7A95979}"/>
              </a:ext>
            </a:extLst>
          </p:cNvPr>
          <p:cNvSpPr>
            <a:spLocks noGrp="1"/>
          </p:cNvSpPr>
          <p:nvPr>
            <p:ph type="sldNum" sz="quarter" idx="12"/>
          </p:nvPr>
        </p:nvSpPr>
        <p:spPr/>
        <p:txBody>
          <a:bodyPr/>
          <a:lstStyle/>
          <a:p>
            <a:fld id="{360D40F5-94A8-4B89-B729-8E4F5C44B674}" type="slidenum">
              <a:rPr lang="es-PE" smtClean="0"/>
              <a:t>‹Nº›</a:t>
            </a:fld>
            <a:endParaRPr lang="es-PE"/>
          </a:p>
        </p:txBody>
      </p:sp>
    </p:spTree>
    <p:extLst>
      <p:ext uri="{BB962C8B-B14F-4D97-AF65-F5344CB8AC3E}">
        <p14:creationId xmlns:p14="http://schemas.microsoft.com/office/powerpoint/2010/main" val="3038957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639580-CE46-42D2-8669-0177CE56BCE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3C79A3A-F740-4A10-95B1-5F0D0967B12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1FDFAFA-0108-4D3D-A79C-D2E03D0E640D}"/>
              </a:ext>
            </a:extLst>
          </p:cNvPr>
          <p:cNvSpPr>
            <a:spLocks noGrp="1"/>
          </p:cNvSpPr>
          <p:nvPr>
            <p:ph type="dt" sz="half" idx="10"/>
          </p:nvPr>
        </p:nvSpPr>
        <p:spPr/>
        <p:txBody>
          <a:bodyPr/>
          <a:lstStyle/>
          <a:p>
            <a:fld id="{E3D394B7-EC8F-45F4-9161-B5A7BD80EDFB}" type="datetimeFigureOut">
              <a:rPr lang="es-PE" smtClean="0"/>
              <a:t>3/08/2024</a:t>
            </a:fld>
            <a:endParaRPr lang="es-PE"/>
          </a:p>
        </p:txBody>
      </p:sp>
      <p:sp>
        <p:nvSpPr>
          <p:cNvPr id="5" name="Marcador de pie de página 4">
            <a:extLst>
              <a:ext uri="{FF2B5EF4-FFF2-40B4-BE49-F238E27FC236}">
                <a16:creationId xmlns:a16="http://schemas.microsoft.com/office/drawing/2014/main" id="{7DE14CFB-C963-482F-B683-DADDFBB53804}"/>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76758EDA-7C12-4660-B89C-224DBE3F5E4E}"/>
              </a:ext>
            </a:extLst>
          </p:cNvPr>
          <p:cNvSpPr>
            <a:spLocks noGrp="1"/>
          </p:cNvSpPr>
          <p:nvPr>
            <p:ph type="sldNum" sz="quarter" idx="12"/>
          </p:nvPr>
        </p:nvSpPr>
        <p:spPr/>
        <p:txBody>
          <a:bodyPr/>
          <a:lstStyle/>
          <a:p>
            <a:fld id="{360D40F5-94A8-4B89-B729-8E4F5C44B674}" type="slidenum">
              <a:rPr lang="es-PE" smtClean="0"/>
              <a:t>‹Nº›</a:t>
            </a:fld>
            <a:endParaRPr lang="es-PE"/>
          </a:p>
        </p:txBody>
      </p:sp>
    </p:spTree>
    <p:extLst>
      <p:ext uri="{BB962C8B-B14F-4D97-AF65-F5344CB8AC3E}">
        <p14:creationId xmlns:p14="http://schemas.microsoft.com/office/powerpoint/2010/main" val="1458964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FCE003-FF0B-40C2-B1DA-2875EE77DAB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0E2EAC5-9E8F-4C23-AC5B-2544944AFD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E228B6B-F868-4A22-8E78-0CC2BCC13375}"/>
              </a:ext>
            </a:extLst>
          </p:cNvPr>
          <p:cNvSpPr>
            <a:spLocks noGrp="1"/>
          </p:cNvSpPr>
          <p:nvPr>
            <p:ph type="dt" sz="half" idx="10"/>
          </p:nvPr>
        </p:nvSpPr>
        <p:spPr/>
        <p:txBody>
          <a:bodyPr/>
          <a:lstStyle/>
          <a:p>
            <a:fld id="{E3D394B7-EC8F-45F4-9161-B5A7BD80EDFB}" type="datetimeFigureOut">
              <a:rPr lang="es-PE" smtClean="0"/>
              <a:t>3/08/2024</a:t>
            </a:fld>
            <a:endParaRPr lang="es-PE"/>
          </a:p>
        </p:txBody>
      </p:sp>
      <p:sp>
        <p:nvSpPr>
          <p:cNvPr id="5" name="Marcador de pie de página 4">
            <a:extLst>
              <a:ext uri="{FF2B5EF4-FFF2-40B4-BE49-F238E27FC236}">
                <a16:creationId xmlns:a16="http://schemas.microsoft.com/office/drawing/2014/main" id="{C45B6827-D142-42ED-BF80-B11089EBFFA0}"/>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AF0955B5-AB5B-43D3-B291-770E40A6EF74}"/>
              </a:ext>
            </a:extLst>
          </p:cNvPr>
          <p:cNvSpPr>
            <a:spLocks noGrp="1"/>
          </p:cNvSpPr>
          <p:nvPr>
            <p:ph type="sldNum" sz="quarter" idx="12"/>
          </p:nvPr>
        </p:nvSpPr>
        <p:spPr/>
        <p:txBody>
          <a:bodyPr/>
          <a:lstStyle/>
          <a:p>
            <a:fld id="{360D40F5-94A8-4B89-B729-8E4F5C44B674}" type="slidenum">
              <a:rPr lang="es-PE" smtClean="0"/>
              <a:t>‹Nº›</a:t>
            </a:fld>
            <a:endParaRPr lang="es-PE"/>
          </a:p>
        </p:txBody>
      </p:sp>
    </p:spTree>
    <p:extLst>
      <p:ext uri="{BB962C8B-B14F-4D97-AF65-F5344CB8AC3E}">
        <p14:creationId xmlns:p14="http://schemas.microsoft.com/office/powerpoint/2010/main" val="2105478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857DAD-B6DE-47CD-A379-13DB5EC64AA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98F9C8B-D030-419E-8ABD-74568314EDFF}"/>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FA315D4-119C-4E5F-A5E2-250D3C6B975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412C94AE-7F54-4679-AEDB-4F8368D797AF}"/>
              </a:ext>
            </a:extLst>
          </p:cNvPr>
          <p:cNvSpPr>
            <a:spLocks noGrp="1"/>
          </p:cNvSpPr>
          <p:nvPr>
            <p:ph type="dt" sz="half" idx="10"/>
          </p:nvPr>
        </p:nvSpPr>
        <p:spPr/>
        <p:txBody>
          <a:bodyPr/>
          <a:lstStyle/>
          <a:p>
            <a:fld id="{E3D394B7-EC8F-45F4-9161-B5A7BD80EDFB}" type="datetimeFigureOut">
              <a:rPr lang="es-PE" smtClean="0"/>
              <a:t>3/08/2024</a:t>
            </a:fld>
            <a:endParaRPr lang="es-PE"/>
          </a:p>
        </p:txBody>
      </p:sp>
      <p:sp>
        <p:nvSpPr>
          <p:cNvPr id="6" name="Marcador de pie de página 5">
            <a:extLst>
              <a:ext uri="{FF2B5EF4-FFF2-40B4-BE49-F238E27FC236}">
                <a16:creationId xmlns:a16="http://schemas.microsoft.com/office/drawing/2014/main" id="{BC2DCCF3-E577-4072-A3FF-FFFC9CF2CCCC}"/>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9B70A2AA-1089-4EBF-91F7-79288A4B612F}"/>
              </a:ext>
            </a:extLst>
          </p:cNvPr>
          <p:cNvSpPr>
            <a:spLocks noGrp="1"/>
          </p:cNvSpPr>
          <p:nvPr>
            <p:ph type="sldNum" sz="quarter" idx="12"/>
          </p:nvPr>
        </p:nvSpPr>
        <p:spPr/>
        <p:txBody>
          <a:bodyPr/>
          <a:lstStyle/>
          <a:p>
            <a:fld id="{360D40F5-94A8-4B89-B729-8E4F5C44B674}" type="slidenum">
              <a:rPr lang="es-PE" smtClean="0"/>
              <a:t>‹Nº›</a:t>
            </a:fld>
            <a:endParaRPr lang="es-PE"/>
          </a:p>
        </p:txBody>
      </p:sp>
    </p:spTree>
    <p:extLst>
      <p:ext uri="{BB962C8B-B14F-4D97-AF65-F5344CB8AC3E}">
        <p14:creationId xmlns:p14="http://schemas.microsoft.com/office/powerpoint/2010/main" val="4241116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3D2CC7-488F-4C86-9EE6-A383C7DF1974}"/>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3B49108-482D-4F87-9E3B-680CA1B4FB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02B45CF-1E98-4F31-B8CB-C2B07C7917E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D98C7A9A-C710-49A0-88CB-526A40D3A7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D32B203-AA94-4A18-B23A-961807193A6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46EDF9B3-35F7-405A-922F-473CD252A994}"/>
              </a:ext>
            </a:extLst>
          </p:cNvPr>
          <p:cNvSpPr>
            <a:spLocks noGrp="1"/>
          </p:cNvSpPr>
          <p:nvPr>
            <p:ph type="dt" sz="half" idx="10"/>
          </p:nvPr>
        </p:nvSpPr>
        <p:spPr/>
        <p:txBody>
          <a:bodyPr/>
          <a:lstStyle/>
          <a:p>
            <a:fld id="{E3D394B7-EC8F-45F4-9161-B5A7BD80EDFB}" type="datetimeFigureOut">
              <a:rPr lang="es-PE" smtClean="0"/>
              <a:t>3/08/2024</a:t>
            </a:fld>
            <a:endParaRPr lang="es-PE"/>
          </a:p>
        </p:txBody>
      </p:sp>
      <p:sp>
        <p:nvSpPr>
          <p:cNvPr id="8" name="Marcador de pie de página 7">
            <a:extLst>
              <a:ext uri="{FF2B5EF4-FFF2-40B4-BE49-F238E27FC236}">
                <a16:creationId xmlns:a16="http://schemas.microsoft.com/office/drawing/2014/main" id="{340D0870-445C-41D4-B519-184D814AEE83}"/>
              </a:ext>
            </a:extLst>
          </p:cNvPr>
          <p:cNvSpPr>
            <a:spLocks noGrp="1"/>
          </p:cNvSpPr>
          <p:nvPr>
            <p:ph type="ftr" sz="quarter" idx="11"/>
          </p:nvPr>
        </p:nvSpPr>
        <p:spPr/>
        <p:txBody>
          <a:bodyPr/>
          <a:lstStyle/>
          <a:p>
            <a:endParaRPr lang="es-PE"/>
          </a:p>
        </p:txBody>
      </p:sp>
      <p:sp>
        <p:nvSpPr>
          <p:cNvPr id="9" name="Marcador de número de diapositiva 8">
            <a:extLst>
              <a:ext uri="{FF2B5EF4-FFF2-40B4-BE49-F238E27FC236}">
                <a16:creationId xmlns:a16="http://schemas.microsoft.com/office/drawing/2014/main" id="{7A01D0D2-3078-436A-8C3B-96158FBBB550}"/>
              </a:ext>
            </a:extLst>
          </p:cNvPr>
          <p:cNvSpPr>
            <a:spLocks noGrp="1"/>
          </p:cNvSpPr>
          <p:nvPr>
            <p:ph type="sldNum" sz="quarter" idx="12"/>
          </p:nvPr>
        </p:nvSpPr>
        <p:spPr/>
        <p:txBody>
          <a:bodyPr/>
          <a:lstStyle/>
          <a:p>
            <a:fld id="{360D40F5-94A8-4B89-B729-8E4F5C44B674}" type="slidenum">
              <a:rPr lang="es-PE" smtClean="0"/>
              <a:t>‹Nº›</a:t>
            </a:fld>
            <a:endParaRPr lang="es-PE"/>
          </a:p>
        </p:txBody>
      </p:sp>
    </p:spTree>
    <p:extLst>
      <p:ext uri="{BB962C8B-B14F-4D97-AF65-F5344CB8AC3E}">
        <p14:creationId xmlns:p14="http://schemas.microsoft.com/office/powerpoint/2010/main" val="666196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7E1186-B2DF-4CDD-9584-0DA36F96F3A0}"/>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9C61E9B-843A-423E-A9FB-594E0483F4E8}"/>
              </a:ext>
            </a:extLst>
          </p:cNvPr>
          <p:cNvSpPr>
            <a:spLocks noGrp="1"/>
          </p:cNvSpPr>
          <p:nvPr>
            <p:ph type="dt" sz="half" idx="10"/>
          </p:nvPr>
        </p:nvSpPr>
        <p:spPr/>
        <p:txBody>
          <a:bodyPr/>
          <a:lstStyle/>
          <a:p>
            <a:fld id="{E3D394B7-EC8F-45F4-9161-B5A7BD80EDFB}" type="datetimeFigureOut">
              <a:rPr lang="es-PE" smtClean="0"/>
              <a:t>3/08/2024</a:t>
            </a:fld>
            <a:endParaRPr lang="es-PE"/>
          </a:p>
        </p:txBody>
      </p:sp>
      <p:sp>
        <p:nvSpPr>
          <p:cNvPr id="4" name="Marcador de pie de página 3">
            <a:extLst>
              <a:ext uri="{FF2B5EF4-FFF2-40B4-BE49-F238E27FC236}">
                <a16:creationId xmlns:a16="http://schemas.microsoft.com/office/drawing/2014/main" id="{09B9C1E7-1AD5-43FF-94FE-872BF5162088}"/>
              </a:ext>
            </a:extLst>
          </p:cNvPr>
          <p:cNvSpPr>
            <a:spLocks noGrp="1"/>
          </p:cNvSpPr>
          <p:nvPr>
            <p:ph type="ftr" sz="quarter" idx="11"/>
          </p:nvPr>
        </p:nvSpPr>
        <p:spPr/>
        <p:txBody>
          <a:bodyPr/>
          <a:lstStyle/>
          <a:p>
            <a:endParaRPr lang="es-PE"/>
          </a:p>
        </p:txBody>
      </p:sp>
      <p:sp>
        <p:nvSpPr>
          <p:cNvPr id="5" name="Marcador de número de diapositiva 4">
            <a:extLst>
              <a:ext uri="{FF2B5EF4-FFF2-40B4-BE49-F238E27FC236}">
                <a16:creationId xmlns:a16="http://schemas.microsoft.com/office/drawing/2014/main" id="{29483871-F9AC-481F-BAC9-D01FC6A410A1}"/>
              </a:ext>
            </a:extLst>
          </p:cNvPr>
          <p:cNvSpPr>
            <a:spLocks noGrp="1"/>
          </p:cNvSpPr>
          <p:nvPr>
            <p:ph type="sldNum" sz="quarter" idx="12"/>
          </p:nvPr>
        </p:nvSpPr>
        <p:spPr/>
        <p:txBody>
          <a:bodyPr/>
          <a:lstStyle/>
          <a:p>
            <a:fld id="{360D40F5-94A8-4B89-B729-8E4F5C44B674}" type="slidenum">
              <a:rPr lang="es-PE" smtClean="0"/>
              <a:t>‹Nº›</a:t>
            </a:fld>
            <a:endParaRPr lang="es-PE"/>
          </a:p>
        </p:txBody>
      </p:sp>
    </p:spTree>
    <p:extLst>
      <p:ext uri="{BB962C8B-B14F-4D97-AF65-F5344CB8AC3E}">
        <p14:creationId xmlns:p14="http://schemas.microsoft.com/office/powerpoint/2010/main" val="3873083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F66852D-CB54-47C9-A128-7294A38A0E43}"/>
              </a:ext>
            </a:extLst>
          </p:cNvPr>
          <p:cNvSpPr>
            <a:spLocks noGrp="1"/>
          </p:cNvSpPr>
          <p:nvPr>
            <p:ph type="dt" sz="half" idx="10"/>
          </p:nvPr>
        </p:nvSpPr>
        <p:spPr/>
        <p:txBody>
          <a:bodyPr/>
          <a:lstStyle/>
          <a:p>
            <a:fld id="{E3D394B7-EC8F-45F4-9161-B5A7BD80EDFB}" type="datetimeFigureOut">
              <a:rPr lang="es-PE" smtClean="0"/>
              <a:t>3/08/2024</a:t>
            </a:fld>
            <a:endParaRPr lang="es-PE"/>
          </a:p>
        </p:txBody>
      </p:sp>
      <p:sp>
        <p:nvSpPr>
          <p:cNvPr id="3" name="Marcador de pie de página 2">
            <a:extLst>
              <a:ext uri="{FF2B5EF4-FFF2-40B4-BE49-F238E27FC236}">
                <a16:creationId xmlns:a16="http://schemas.microsoft.com/office/drawing/2014/main" id="{2A57E517-F05B-4E3F-9FBE-55CD4FA4F021}"/>
              </a:ext>
            </a:extLst>
          </p:cNvPr>
          <p:cNvSpPr>
            <a:spLocks noGrp="1"/>
          </p:cNvSpPr>
          <p:nvPr>
            <p:ph type="ftr" sz="quarter" idx="11"/>
          </p:nvPr>
        </p:nvSpPr>
        <p:spPr/>
        <p:txBody>
          <a:bodyPr/>
          <a:lstStyle/>
          <a:p>
            <a:endParaRPr lang="es-PE"/>
          </a:p>
        </p:txBody>
      </p:sp>
      <p:sp>
        <p:nvSpPr>
          <p:cNvPr id="4" name="Marcador de número de diapositiva 3">
            <a:extLst>
              <a:ext uri="{FF2B5EF4-FFF2-40B4-BE49-F238E27FC236}">
                <a16:creationId xmlns:a16="http://schemas.microsoft.com/office/drawing/2014/main" id="{95E7C670-F217-458B-950F-24C837FF1E6F}"/>
              </a:ext>
            </a:extLst>
          </p:cNvPr>
          <p:cNvSpPr>
            <a:spLocks noGrp="1"/>
          </p:cNvSpPr>
          <p:nvPr>
            <p:ph type="sldNum" sz="quarter" idx="12"/>
          </p:nvPr>
        </p:nvSpPr>
        <p:spPr/>
        <p:txBody>
          <a:bodyPr/>
          <a:lstStyle/>
          <a:p>
            <a:fld id="{360D40F5-94A8-4B89-B729-8E4F5C44B674}" type="slidenum">
              <a:rPr lang="es-PE" smtClean="0"/>
              <a:t>‹Nº›</a:t>
            </a:fld>
            <a:endParaRPr lang="es-PE"/>
          </a:p>
        </p:txBody>
      </p:sp>
    </p:spTree>
    <p:extLst>
      <p:ext uri="{BB962C8B-B14F-4D97-AF65-F5344CB8AC3E}">
        <p14:creationId xmlns:p14="http://schemas.microsoft.com/office/powerpoint/2010/main" val="1228338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FE571D-7355-4AD5-8064-FE34B607942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41391E6-26D7-40B6-9AE5-AE37CB1723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1809C897-C494-4D7A-8C9F-514FBEBBC6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C014E0A-6B0A-445C-9FFE-BD9FB6FA900B}"/>
              </a:ext>
            </a:extLst>
          </p:cNvPr>
          <p:cNvSpPr>
            <a:spLocks noGrp="1"/>
          </p:cNvSpPr>
          <p:nvPr>
            <p:ph type="dt" sz="half" idx="10"/>
          </p:nvPr>
        </p:nvSpPr>
        <p:spPr/>
        <p:txBody>
          <a:bodyPr/>
          <a:lstStyle/>
          <a:p>
            <a:fld id="{E3D394B7-EC8F-45F4-9161-B5A7BD80EDFB}" type="datetimeFigureOut">
              <a:rPr lang="es-PE" smtClean="0"/>
              <a:t>3/08/2024</a:t>
            </a:fld>
            <a:endParaRPr lang="es-PE"/>
          </a:p>
        </p:txBody>
      </p:sp>
      <p:sp>
        <p:nvSpPr>
          <p:cNvPr id="6" name="Marcador de pie de página 5">
            <a:extLst>
              <a:ext uri="{FF2B5EF4-FFF2-40B4-BE49-F238E27FC236}">
                <a16:creationId xmlns:a16="http://schemas.microsoft.com/office/drawing/2014/main" id="{712A8A5E-54D0-4458-850C-F1E220C9EE4E}"/>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31BBC55D-13D6-42A7-B6B5-BB1ABCCA192F}"/>
              </a:ext>
            </a:extLst>
          </p:cNvPr>
          <p:cNvSpPr>
            <a:spLocks noGrp="1"/>
          </p:cNvSpPr>
          <p:nvPr>
            <p:ph type="sldNum" sz="quarter" idx="12"/>
          </p:nvPr>
        </p:nvSpPr>
        <p:spPr/>
        <p:txBody>
          <a:bodyPr/>
          <a:lstStyle/>
          <a:p>
            <a:fld id="{360D40F5-94A8-4B89-B729-8E4F5C44B674}" type="slidenum">
              <a:rPr lang="es-PE" smtClean="0"/>
              <a:t>‹Nº›</a:t>
            </a:fld>
            <a:endParaRPr lang="es-PE"/>
          </a:p>
        </p:txBody>
      </p:sp>
    </p:spTree>
    <p:extLst>
      <p:ext uri="{BB962C8B-B14F-4D97-AF65-F5344CB8AC3E}">
        <p14:creationId xmlns:p14="http://schemas.microsoft.com/office/powerpoint/2010/main" val="3417419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8B5890-0B8E-45E0-A648-5BCC071C693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D9FBD5E-8B2E-473D-9761-4C71A798F0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4EA252A-0E69-4171-9C2F-A7C5FB9E94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328F8AF-9256-4B9C-9C22-339CABDA9B73}"/>
              </a:ext>
            </a:extLst>
          </p:cNvPr>
          <p:cNvSpPr>
            <a:spLocks noGrp="1"/>
          </p:cNvSpPr>
          <p:nvPr>
            <p:ph type="dt" sz="half" idx="10"/>
          </p:nvPr>
        </p:nvSpPr>
        <p:spPr/>
        <p:txBody>
          <a:bodyPr/>
          <a:lstStyle/>
          <a:p>
            <a:fld id="{E3D394B7-EC8F-45F4-9161-B5A7BD80EDFB}" type="datetimeFigureOut">
              <a:rPr lang="es-PE" smtClean="0"/>
              <a:t>3/08/2024</a:t>
            </a:fld>
            <a:endParaRPr lang="es-PE"/>
          </a:p>
        </p:txBody>
      </p:sp>
      <p:sp>
        <p:nvSpPr>
          <p:cNvPr id="6" name="Marcador de pie de página 5">
            <a:extLst>
              <a:ext uri="{FF2B5EF4-FFF2-40B4-BE49-F238E27FC236}">
                <a16:creationId xmlns:a16="http://schemas.microsoft.com/office/drawing/2014/main" id="{E4650B8E-C1B6-4688-B5CE-499A9BDB1A2F}"/>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65889C0F-E272-4389-8E28-1A7CC5766E24}"/>
              </a:ext>
            </a:extLst>
          </p:cNvPr>
          <p:cNvSpPr>
            <a:spLocks noGrp="1"/>
          </p:cNvSpPr>
          <p:nvPr>
            <p:ph type="sldNum" sz="quarter" idx="12"/>
          </p:nvPr>
        </p:nvSpPr>
        <p:spPr/>
        <p:txBody>
          <a:bodyPr/>
          <a:lstStyle/>
          <a:p>
            <a:fld id="{360D40F5-94A8-4B89-B729-8E4F5C44B674}" type="slidenum">
              <a:rPr lang="es-PE" smtClean="0"/>
              <a:t>‹Nº›</a:t>
            </a:fld>
            <a:endParaRPr lang="es-PE"/>
          </a:p>
        </p:txBody>
      </p:sp>
    </p:spTree>
    <p:extLst>
      <p:ext uri="{BB962C8B-B14F-4D97-AF65-F5344CB8AC3E}">
        <p14:creationId xmlns:p14="http://schemas.microsoft.com/office/powerpoint/2010/main" val="2429071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720C751-73FD-4381-9678-6F40E02684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8B673CD-DBC2-4E3D-8672-2B8E67585C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D6046D4-4143-421B-8C4F-B1168CAF73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D394B7-EC8F-45F4-9161-B5A7BD80EDFB}" type="datetimeFigureOut">
              <a:rPr lang="es-PE" smtClean="0"/>
              <a:t>3/08/2024</a:t>
            </a:fld>
            <a:endParaRPr lang="es-PE"/>
          </a:p>
        </p:txBody>
      </p:sp>
      <p:sp>
        <p:nvSpPr>
          <p:cNvPr id="5" name="Marcador de pie de página 4">
            <a:extLst>
              <a:ext uri="{FF2B5EF4-FFF2-40B4-BE49-F238E27FC236}">
                <a16:creationId xmlns:a16="http://schemas.microsoft.com/office/drawing/2014/main" id="{998535DF-D1A5-4C05-913A-00B8CDB9D8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a:extLst>
              <a:ext uri="{FF2B5EF4-FFF2-40B4-BE49-F238E27FC236}">
                <a16:creationId xmlns:a16="http://schemas.microsoft.com/office/drawing/2014/main" id="{5BE5F06E-29C6-47EF-820C-5DA1245AD6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0D40F5-94A8-4B89-B729-8E4F5C44B674}" type="slidenum">
              <a:rPr lang="es-PE" smtClean="0"/>
              <a:t>‹Nº›</a:t>
            </a:fld>
            <a:endParaRPr lang="es-PE"/>
          </a:p>
        </p:txBody>
      </p:sp>
    </p:spTree>
    <p:extLst>
      <p:ext uri="{BB962C8B-B14F-4D97-AF65-F5344CB8AC3E}">
        <p14:creationId xmlns:p14="http://schemas.microsoft.com/office/powerpoint/2010/main" val="2034325787"/>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png"/><Relationship Id="rId7"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png"/><Relationship Id="rId7" Type="http://schemas.openxmlformats.org/officeDocument/2006/relationships/diagramColors" Target="../diagrams/colors5.xml"/><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png"/><Relationship Id="rId7" Type="http://schemas.openxmlformats.org/officeDocument/2006/relationships/diagramColors" Target="../diagrams/colors6.xml"/><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6.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3.png"/><Relationship Id="rId7" Type="http://schemas.openxmlformats.org/officeDocument/2006/relationships/diagramColors" Target="../diagrams/colors7.xml"/><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diagramQuickStyle" Target="../diagrams/quickStyle7.xml"/><Relationship Id="rId5" Type="http://schemas.openxmlformats.org/officeDocument/2006/relationships/diagramLayout" Target="../diagrams/layout7.xml"/><Relationship Id="rId10" Type="http://schemas.openxmlformats.org/officeDocument/2006/relationships/image" Target="../media/image56.png"/><Relationship Id="rId4" Type="http://schemas.openxmlformats.org/officeDocument/2006/relationships/diagramData" Target="../diagrams/data7.xml"/><Relationship Id="rId9" Type="http://schemas.openxmlformats.org/officeDocument/2006/relationships/image" Target="../media/image55.png"/></Relationships>
</file>

<file path=ppt/slides/_rels/slide17.xml.rels><?xml version="1.0" encoding="UTF-8" standalone="yes"?>
<Relationships xmlns="http://schemas.openxmlformats.org/package/2006/relationships"><Relationship Id="rId8" Type="http://schemas.microsoft.com/office/2007/relationships/diagramDrawing" Target="../diagrams/drawing8.xml"/><Relationship Id="rId13" Type="http://schemas.openxmlformats.org/officeDocument/2006/relationships/image" Target="../media/image61.png"/><Relationship Id="rId3" Type="http://schemas.openxmlformats.org/officeDocument/2006/relationships/image" Target="../media/image3.png"/><Relationship Id="rId7" Type="http://schemas.openxmlformats.org/officeDocument/2006/relationships/diagramColors" Target="../diagrams/colors8.xml"/><Relationship Id="rId12" Type="http://schemas.openxmlformats.org/officeDocument/2006/relationships/image" Target="../media/image60.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diagramQuickStyle" Target="../diagrams/quickStyle8.xml"/><Relationship Id="rId11" Type="http://schemas.openxmlformats.org/officeDocument/2006/relationships/image" Target="../media/image59.png"/><Relationship Id="rId5" Type="http://schemas.openxmlformats.org/officeDocument/2006/relationships/diagramLayout" Target="../diagrams/layout8.xml"/><Relationship Id="rId10" Type="http://schemas.openxmlformats.org/officeDocument/2006/relationships/image" Target="../media/image58.png"/><Relationship Id="rId4" Type="http://schemas.openxmlformats.org/officeDocument/2006/relationships/diagramData" Target="../diagrams/data8.xml"/><Relationship Id="rId9" Type="http://schemas.openxmlformats.org/officeDocument/2006/relationships/image" Target="../media/image57.png"/></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18" Type="http://schemas.openxmlformats.org/officeDocument/2006/relationships/image" Target="../media/image76.png"/><Relationship Id="rId3" Type="http://schemas.openxmlformats.org/officeDocument/2006/relationships/image" Target="../media/image3.png"/><Relationship Id="rId7" Type="http://schemas.openxmlformats.org/officeDocument/2006/relationships/image" Target="../media/image65.png"/><Relationship Id="rId12" Type="http://schemas.openxmlformats.org/officeDocument/2006/relationships/image" Target="../media/image70.png"/><Relationship Id="rId17" Type="http://schemas.openxmlformats.org/officeDocument/2006/relationships/image" Target="../media/image75.png"/><Relationship Id="rId2" Type="http://schemas.openxmlformats.org/officeDocument/2006/relationships/image" Target="../media/image2.png"/><Relationship Id="rId16" Type="http://schemas.openxmlformats.org/officeDocument/2006/relationships/image" Target="../media/image74.png"/><Relationship Id="rId1" Type="http://schemas.openxmlformats.org/officeDocument/2006/relationships/slideLayout" Target="../slideLayouts/slideLayout6.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s>
</file>

<file path=ppt/slides/_rels/slide19.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3.png"/><Relationship Id="rId7" Type="http://schemas.openxmlformats.org/officeDocument/2006/relationships/diagramColors" Target="../diagrams/colors9.xml"/><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82.jpeg"/></Relationships>
</file>

<file path=ppt/slides/_rels/slide21.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3.png"/><Relationship Id="rId7" Type="http://schemas.openxmlformats.org/officeDocument/2006/relationships/diagramColors" Target="../diagrams/colors10.xml"/><Relationship Id="rId12" Type="http://schemas.openxmlformats.org/officeDocument/2006/relationships/image" Target="../media/image8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diagramQuickStyle" Target="../diagrams/quickStyle10.xml"/><Relationship Id="rId11" Type="http://schemas.openxmlformats.org/officeDocument/2006/relationships/image" Target="../media/image85.png"/><Relationship Id="rId5" Type="http://schemas.openxmlformats.org/officeDocument/2006/relationships/diagramLayout" Target="../diagrams/layout10.xml"/><Relationship Id="rId10" Type="http://schemas.openxmlformats.org/officeDocument/2006/relationships/image" Target="../media/image84.png"/><Relationship Id="rId4" Type="http://schemas.openxmlformats.org/officeDocument/2006/relationships/diagramData" Target="../diagrams/data10.xml"/><Relationship Id="rId9" Type="http://schemas.openxmlformats.org/officeDocument/2006/relationships/image" Target="../media/image83.png"/></Relationships>
</file>

<file path=ppt/slides/_rels/slide22.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3.png"/><Relationship Id="rId7" Type="http://schemas.openxmlformats.org/officeDocument/2006/relationships/diagramColors" Target="../diagrams/colors11.xml"/><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 Id="rId9" Type="http://schemas.openxmlformats.org/officeDocument/2006/relationships/image" Target="../media/image87.png"/></Relationships>
</file>

<file path=ppt/slides/_rels/slide23.xml.rels><?xml version="1.0" encoding="UTF-8" standalone="yes"?>
<Relationships xmlns="http://schemas.openxmlformats.org/package/2006/relationships"><Relationship Id="rId8" Type="http://schemas.microsoft.com/office/2007/relationships/diagramDrawing" Target="../diagrams/drawing12.xml"/><Relationship Id="rId13" Type="http://schemas.microsoft.com/office/2007/relationships/diagramDrawing" Target="../diagrams/drawing13.xml"/><Relationship Id="rId3" Type="http://schemas.openxmlformats.org/officeDocument/2006/relationships/image" Target="../media/image3.png"/><Relationship Id="rId7" Type="http://schemas.openxmlformats.org/officeDocument/2006/relationships/diagramColors" Target="../diagrams/colors12.xml"/><Relationship Id="rId12" Type="http://schemas.openxmlformats.org/officeDocument/2006/relationships/diagramColors" Target="../diagrams/colors13.xml"/><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diagramQuickStyle" Target="../diagrams/quickStyle12.xml"/><Relationship Id="rId11" Type="http://schemas.openxmlformats.org/officeDocument/2006/relationships/diagramQuickStyle" Target="../diagrams/quickStyle13.xml"/><Relationship Id="rId5" Type="http://schemas.openxmlformats.org/officeDocument/2006/relationships/diagramLayout" Target="../diagrams/layout12.xml"/><Relationship Id="rId10" Type="http://schemas.openxmlformats.org/officeDocument/2006/relationships/diagramLayout" Target="../diagrams/layout13.xml"/><Relationship Id="rId4" Type="http://schemas.openxmlformats.org/officeDocument/2006/relationships/diagramData" Target="../diagrams/data12.xml"/><Relationship Id="rId9" Type="http://schemas.openxmlformats.org/officeDocument/2006/relationships/diagramData" Target="../diagrams/data13.xml"/></Relationships>
</file>

<file path=ppt/slides/_rels/slide24.xml.rels><?xml version="1.0" encoding="UTF-8" standalone="yes"?>
<Relationships xmlns="http://schemas.openxmlformats.org/package/2006/relationships"><Relationship Id="rId8" Type="http://schemas.microsoft.com/office/2007/relationships/diagramDrawing" Target="../diagrams/drawing14.xml"/><Relationship Id="rId13" Type="http://schemas.microsoft.com/office/2007/relationships/diagramDrawing" Target="../diagrams/drawing15.xml"/><Relationship Id="rId3" Type="http://schemas.openxmlformats.org/officeDocument/2006/relationships/image" Target="../media/image3.png"/><Relationship Id="rId7" Type="http://schemas.openxmlformats.org/officeDocument/2006/relationships/diagramColors" Target="../diagrams/colors14.xml"/><Relationship Id="rId12" Type="http://schemas.openxmlformats.org/officeDocument/2006/relationships/diagramColors" Target="../diagrams/colors15.xml"/><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diagramQuickStyle" Target="../diagrams/quickStyle14.xml"/><Relationship Id="rId11" Type="http://schemas.openxmlformats.org/officeDocument/2006/relationships/diagramQuickStyle" Target="../diagrams/quickStyle15.xml"/><Relationship Id="rId5" Type="http://schemas.openxmlformats.org/officeDocument/2006/relationships/diagramLayout" Target="../diagrams/layout14.xml"/><Relationship Id="rId10" Type="http://schemas.openxmlformats.org/officeDocument/2006/relationships/diagramLayout" Target="../diagrams/layout15.xml"/><Relationship Id="rId4" Type="http://schemas.openxmlformats.org/officeDocument/2006/relationships/diagramData" Target="../diagrams/data14.xml"/><Relationship Id="rId9" Type="http://schemas.openxmlformats.org/officeDocument/2006/relationships/diagramData" Target="../diagrams/data15.xml"/></Relationships>
</file>

<file path=ppt/slides/_rels/slide25.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3.png"/><Relationship Id="rId7" Type="http://schemas.openxmlformats.org/officeDocument/2006/relationships/image" Target="../media/image98.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26.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3.png"/><Relationship Id="rId7" Type="http://schemas.openxmlformats.org/officeDocument/2006/relationships/image" Target="../media/image103.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image" Target="../media/image105.png"/></Relationships>
</file>

<file path=ppt/slides/_rels/slide27.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3.png"/><Relationship Id="rId7" Type="http://schemas.openxmlformats.org/officeDocument/2006/relationships/diagramColors" Target="../diagrams/colors16.xml"/><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28.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3.png"/><Relationship Id="rId7" Type="http://schemas.openxmlformats.org/officeDocument/2006/relationships/diagramColors" Target="../diagrams/colors17.xml"/><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25.png"/><Relationship Id="rId4" Type="http://schemas.openxmlformats.org/officeDocument/2006/relationships/diagramData" Target="../diagrams/data1.xml"/><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png"/><Relationship Id="rId7" Type="http://schemas.openxmlformats.org/officeDocument/2006/relationships/diagramColors" Target="../diagrams/colors2.xml"/><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27.png"/><Relationship Id="rId4" Type="http://schemas.openxmlformats.org/officeDocument/2006/relationships/diagramData" Target="../diagrams/data2.xml"/><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3" Type="http://schemas.openxmlformats.org/officeDocument/2006/relationships/image" Target="../media/image3.png"/><Relationship Id="rId7" Type="http://schemas.openxmlformats.org/officeDocument/2006/relationships/diagramColors" Target="../diagrams/colors3.xml"/><Relationship Id="rId12" Type="http://schemas.openxmlformats.org/officeDocument/2006/relationships/diagramColors" Target="../diagrams/colors4.xml"/><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 Id="rId1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notesSlide" Target="../notesSlides/notesSlide1.xml"/><Relationship Id="rId16"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3.png"/><Relationship Id="rId9" Type="http://schemas.openxmlformats.org/officeDocument/2006/relationships/image" Target="../media/image32.png"/><Relationship Id="rId1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8BD8D4AE-6E3F-468E-AEFE-A07689A77FB3}"/>
              </a:ext>
            </a:extLst>
          </p:cNvPr>
          <p:cNvPicPr>
            <a:picLocks noChangeAspect="1"/>
          </p:cNvPicPr>
          <p:nvPr/>
        </p:nvPicPr>
        <p:blipFill>
          <a:blip r:embed="rId2">
            <a:alphaModFix amt="86000"/>
          </a:blip>
          <a:stretch>
            <a:fillRect/>
          </a:stretch>
        </p:blipFill>
        <p:spPr>
          <a:xfrm>
            <a:off x="0" y="-22225"/>
            <a:ext cx="12192000" cy="6043646"/>
          </a:xfrm>
          <a:prstGeom prst="rect">
            <a:avLst/>
          </a:prstGeom>
        </p:spPr>
      </p:pic>
      <p:sp>
        <p:nvSpPr>
          <p:cNvPr id="5" name="Rectángulo 4">
            <a:extLst>
              <a:ext uri="{FF2B5EF4-FFF2-40B4-BE49-F238E27FC236}">
                <a16:creationId xmlns:a16="http://schemas.microsoft.com/office/drawing/2014/main" id="{3F25A629-6469-4A62-AC12-93CE7C9AA9FE}"/>
              </a:ext>
            </a:extLst>
          </p:cNvPr>
          <p:cNvSpPr/>
          <p:nvPr/>
        </p:nvSpPr>
        <p:spPr>
          <a:xfrm>
            <a:off x="-1" y="5931213"/>
            <a:ext cx="12192001" cy="95536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b="1" dirty="0"/>
              <a:t>CURSO: AUXILIAR VETERINARIO  -  CEAGRO </a:t>
            </a:r>
          </a:p>
        </p:txBody>
      </p:sp>
      <p:pic>
        <p:nvPicPr>
          <p:cNvPr id="10" name="Imagen 9">
            <a:extLst>
              <a:ext uri="{FF2B5EF4-FFF2-40B4-BE49-F238E27FC236}">
                <a16:creationId xmlns:a16="http://schemas.microsoft.com/office/drawing/2014/main" id="{2B838309-CF38-43C0-80D8-37D2D9B1525C}"/>
              </a:ext>
            </a:extLst>
          </p:cNvPr>
          <p:cNvPicPr>
            <a:picLocks noChangeAspect="1"/>
          </p:cNvPicPr>
          <p:nvPr/>
        </p:nvPicPr>
        <p:blipFill>
          <a:blip r:embed="rId3">
            <a:alphaModFix amt="42000"/>
          </a:blip>
          <a:stretch>
            <a:fillRect/>
          </a:stretch>
        </p:blipFill>
        <p:spPr>
          <a:xfrm>
            <a:off x="-2" y="-9832"/>
            <a:ext cx="12192002" cy="5931213"/>
          </a:xfrm>
          <a:prstGeom prst="rect">
            <a:avLst/>
          </a:prstGeom>
        </p:spPr>
      </p:pic>
      <p:sp>
        <p:nvSpPr>
          <p:cNvPr id="13" name="Título 7">
            <a:extLst>
              <a:ext uri="{FF2B5EF4-FFF2-40B4-BE49-F238E27FC236}">
                <a16:creationId xmlns:a16="http://schemas.microsoft.com/office/drawing/2014/main" id="{C8FCFA6D-653D-40B6-91B3-2416E084703E}"/>
              </a:ext>
            </a:extLst>
          </p:cNvPr>
          <p:cNvSpPr txBox="1">
            <a:spLocks/>
          </p:cNvSpPr>
          <p:nvPr/>
        </p:nvSpPr>
        <p:spPr>
          <a:xfrm>
            <a:off x="-458560" y="4100681"/>
            <a:ext cx="9144000" cy="127260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b="1" dirty="0">
                <a:latin typeface="+mn-lt"/>
              </a:rPr>
              <a:t>BIOLOGIA VETERINARIA</a:t>
            </a:r>
          </a:p>
        </p:txBody>
      </p:sp>
      <p:sp>
        <p:nvSpPr>
          <p:cNvPr id="26" name="Rectángulo: esquinas redondeadas 25">
            <a:extLst>
              <a:ext uri="{FF2B5EF4-FFF2-40B4-BE49-F238E27FC236}">
                <a16:creationId xmlns:a16="http://schemas.microsoft.com/office/drawing/2014/main" id="{1F5EF18F-D20F-437C-A77D-62DC120ED6A8}"/>
              </a:ext>
            </a:extLst>
          </p:cNvPr>
          <p:cNvSpPr/>
          <p:nvPr/>
        </p:nvSpPr>
        <p:spPr>
          <a:xfrm>
            <a:off x="8829369" y="4986473"/>
            <a:ext cx="3362632" cy="106956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7" name="Rectángulo: esquinas redondeadas 26">
            <a:extLst>
              <a:ext uri="{FF2B5EF4-FFF2-40B4-BE49-F238E27FC236}">
                <a16:creationId xmlns:a16="http://schemas.microsoft.com/office/drawing/2014/main" id="{E6452D57-4E81-4D95-99A0-B79137E80F0F}"/>
              </a:ext>
            </a:extLst>
          </p:cNvPr>
          <p:cNvSpPr/>
          <p:nvPr/>
        </p:nvSpPr>
        <p:spPr>
          <a:xfrm>
            <a:off x="11385755" y="1466284"/>
            <a:ext cx="806245" cy="607713"/>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Rectángulo: esquinas redondeadas 27">
            <a:extLst>
              <a:ext uri="{FF2B5EF4-FFF2-40B4-BE49-F238E27FC236}">
                <a16:creationId xmlns:a16="http://schemas.microsoft.com/office/drawing/2014/main" id="{FAFC6012-9D83-45E4-A582-A9C0D3A4B40F}"/>
              </a:ext>
            </a:extLst>
          </p:cNvPr>
          <p:cNvSpPr/>
          <p:nvPr/>
        </p:nvSpPr>
        <p:spPr>
          <a:xfrm>
            <a:off x="11031794" y="1904061"/>
            <a:ext cx="1160207" cy="67795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ángulo: esquinas redondeadas 28">
            <a:extLst>
              <a:ext uri="{FF2B5EF4-FFF2-40B4-BE49-F238E27FC236}">
                <a16:creationId xmlns:a16="http://schemas.microsoft.com/office/drawing/2014/main" id="{A48FE3E1-7B4D-46E4-942C-82DAAB67CCBF}"/>
              </a:ext>
            </a:extLst>
          </p:cNvPr>
          <p:cNvSpPr/>
          <p:nvPr/>
        </p:nvSpPr>
        <p:spPr>
          <a:xfrm>
            <a:off x="10648336" y="2458064"/>
            <a:ext cx="1543666" cy="97093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0" name="Rectángulo: esquinas redondeadas 29">
            <a:extLst>
              <a:ext uri="{FF2B5EF4-FFF2-40B4-BE49-F238E27FC236}">
                <a16:creationId xmlns:a16="http://schemas.microsoft.com/office/drawing/2014/main" id="{D858A4E1-EA21-4652-BB62-9BBD1A0BFBB2}"/>
              </a:ext>
            </a:extLst>
          </p:cNvPr>
          <p:cNvSpPr/>
          <p:nvPr/>
        </p:nvSpPr>
        <p:spPr>
          <a:xfrm>
            <a:off x="10176386" y="3215784"/>
            <a:ext cx="2015615" cy="1014002"/>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Rectángulo: esquinas redondeadas 30">
            <a:extLst>
              <a:ext uri="{FF2B5EF4-FFF2-40B4-BE49-F238E27FC236}">
                <a16:creationId xmlns:a16="http://schemas.microsoft.com/office/drawing/2014/main" id="{2F53ABBA-E6F0-4CAF-9CA9-A1F0F4982724}"/>
              </a:ext>
            </a:extLst>
          </p:cNvPr>
          <p:cNvSpPr/>
          <p:nvPr/>
        </p:nvSpPr>
        <p:spPr>
          <a:xfrm>
            <a:off x="9586452" y="4004526"/>
            <a:ext cx="2605549" cy="127260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2" name="Rectángulo: esquinas redondeadas 31">
            <a:extLst>
              <a:ext uri="{FF2B5EF4-FFF2-40B4-BE49-F238E27FC236}">
                <a16:creationId xmlns:a16="http://schemas.microsoft.com/office/drawing/2014/main" id="{893CD48D-F5AA-40DB-A13E-299DC814007D}"/>
              </a:ext>
            </a:extLst>
          </p:cNvPr>
          <p:cNvSpPr/>
          <p:nvPr/>
        </p:nvSpPr>
        <p:spPr>
          <a:xfrm>
            <a:off x="11946194" y="645578"/>
            <a:ext cx="254277" cy="320413"/>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Rectángulo: esquinas redondeadas 32">
            <a:extLst>
              <a:ext uri="{FF2B5EF4-FFF2-40B4-BE49-F238E27FC236}">
                <a16:creationId xmlns:a16="http://schemas.microsoft.com/office/drawing/2014/main" id="{528F04A6-B0EE-4C3A-838A-39281FF0B958}"/>
              </a:ext>
            </a:extLst>
          </p:cNvPr>
          <p:cNvSpPr/>
          <p:nvPr/>
        </p:nvSpPr>
        <p:spPr>
          <a:xfrm>
            <a:off x="11818374" y="926787"/>
            <a:ext cx="382098" cy="43777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Rectángulo: esquinas redondeadas 33">
            <a:extLst>
              <a:ext uri="{FF2B5EF4-FFF2-40B4-BE49-F238E27FC236}">
                <a16:creationId xmlns:a16="http://schemas.microsoft.com/office/drawing/2014/main" id="{D5C90BD6-2DAA-45D5-BE2A-79E020598D92}"/>
              </a:ext>
            </a:extLst>
          </p:cNvPr>
          <p:cNvSpPr/>
          <p:nvPr/>
        </p:nvSpPr>
        <p:spPr>
          <a:xfrm>
            <a:off x="11641394" y="1158323"/>
            <a:ext cx="550606" cy="398572"/>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5" name="Rectángulo: esquinas redondeadas 34">
            <a:extLst>
              <a:ext uri="{FF2B5EF4-FFF2-40B4-BE49-F238E27FC236}">
                <a16:creationId xmlns:a16="http://schemas.microsoft.com/office/drawing/2014/main" id="{E6C6A0B0-223C-42EB-A17E-48363C2BF3EA}"/>
              </a:ext>
            </a:extLst>
          </p:cNvPr>
          <p:cNvSpPr/>
          <p:nvPr/>
        </p:nvSpPr>
        <p:spPr>
          <a:xfrm>
            <a:off x="12015019" y="251680"/>
            <a:ext cx="176981" cy="424478"/>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Rectángulo: esquinas redondeadas 35">
            <a:extLst>
              <a:ext uri="{FF2B5EF4-FFF2-40B4-BE49-F238E27FC236}">
                <a16:creationId xmlns:a16="http://schemas.microsoft.com/office/drawing/2014/main" id="{E9110C02-0E06-4082-8FBE-BFB915B935D9}"/>
              </a:ext>
            </a:extLst>
          </p:cNvPr>
          <p:cNvSpPr/>
          <p:nvPr/>
        </p:nvSpPr>
        <p:spPr>
          <a:xfrm>
            <a:off x="12087400" y="-3912"/>
            <a:ext cx="104599" cy="320413"/>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7" name="Imagen 36">
            <a:extLst>
              <a:ext uri="{FF2B5EF4-FFF2-40B4-BE49-F238E27FC236}">
                <a16:creationId xmlns:a16="http://schemas.microsoft.com/office/drawing/2014/main" id="{ED3AAEC2-AA75-441F-AEDD-7D68D6C945A8}"/>
              </a:ext>
            </a:extLst>
          </p:cNvPr>
          <p:cNvPicPr>
            <a:picLocks noChangeAspect="1"/>
          </p:cNvPicPr>
          <p:nvPr/>
        </p:nvPicPr>
        <p:blipFill>
          <a:blip r:embed="rId4"/>
          <a:stretch>
            <a:fillRect/>
          </a:stretch>
        </p:blipFill>
        <p:spPr>
          <a:xfrm>
            <a:off x="0" y="-22225"/>
            <a:ext cx="1017781" cy="949012"/>
          </a:xfrm>
          <a:prstGeom prst="roundRect">
            <a:avLst/>
          </a:prstGeom>
        </p:spPr>
      </p:pic>
      <p:pic>
        <p:nvPicPr>
          <p:cNvPr id="44" name="Imagen 43">
            <a:extLst>
              <a:ext uri="{FF2B5EF4-FFF2-40B4-BE49-F238E27FC236}">
                <a16:creationId xmlns:a16="http://schemas.microsoft.com/office/drawing/2014/main" id="{5389547E-DE5D-4264-B7D6-58F1A1406172}"/>
              </a:ext>
            </a:extLst>
          </p:cNvPr>
          <p:cNvPicPr>
            <a:picLocks noChangeAspect="1"/>
          </p:cNvPicPr>
          <p:nvPr/>
        </p:nvPicPr>
        <p:blipFill>
          <a:blip r:embed="rId5"/>
          <a:stretch>
            <a:fillRect/>
          </a:stretch>
        </p:blipFill>
        <p:spPr>
          <a:xfrm>
            <a:off x="8898107" y="4976291"/>
            <a:ext cx="3241592" cy="1793909"/>
          </a:xfrm>
          <a:prstGeom prst="rect">
            <a:avLst/>
          </a:prstGeom>
        </p:spPr>
      </p:pic>
    </p:spTree>
    <p:extLst>
      <p:ext uri="{BB962C8B-B14F-4D97-AF65-F5344CB8AC3E}">
        <p14:creationId xmlns:p14="http://schemas.microsoft.com/office/powerpoint/2010/main" val="30859634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CF44439-ADBA-EEEE-3AF4-6693D09A49A1}"/>
              </a:ext>
            </a:extLst>
          </p:cNvPr>
          <p:cNvPicPr>
            <a:picLocks noChangeAspect="1"/>
          </p:cNvPicPr>
          <p:nvPr/>
        </p:nvPicPr>
        <p:blipFill>
          <a:blip r:embed="rId2">
            <a:alphaModFix amt="34000"/>
          </a:blip>
          <a:stretch>
            <a:fillRect/>
          </a:stretch>
        </p:blipFill>
        <p:spPr>
          <a:xfrm>
            <a:off x="-2234" y="0"/>
            <a:ext cx="12192002" cy="7031831"/>
          </a:xfrm>
          <a:prstGeom prst="rect">
            <a:avLst/>
          </a:prstGeom>
        </p:spPr>
      </p:pic>
      <p:sp>
        <p:nvSpPr>
          <p:cNvPr id="4" name="Rectángulo 3">
            <a:extLst>
              <a:ext uri="{FF2B5EF4-FFF2-40B4-BE49-F238E27FC236}">
                <a16:creationId xmlns:a16="http://schemas.microsoft.com/office/drawing/2014/main" id="{C64DB209-A0F0-B538-E377-72B690549B0A}"/>
              </a:ext>
            </a:extLst>
          </p:cNvPr>
          <p:cNvSpPr/>
          <p:nvPr/>
        </p:nvSpPr>
        <p:spPr>
          <a:xfrm>
            <a:off x="-1" y="6041745"/>
            <a:ext cx="12192001" cy="95536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400" dirty="0"/>
              <a:t>CURSO: BIOLOGIA -  CEAGRO </a:t>
            </a:r>
          </a:p>
        </p:txBody>
      </p:sp>
      <p:pic>
        <p:nvPicPr>
          <p:cNvPr id="5" name="Imagen 4">
            <a:extLst>
              <a:ext uri="{FF2B5EF4-FFF2-40B4-BE49-F238E27FC236}">
                <a16:creationId xmlns:a16="http://schemas.microsoft.com/office/drawing/2014/main" id="{84EEF40F-5A24-C01C-C3E9-C071EBA2F2F7}"/>
              </a:ext>
            </a:extLst>
          </p:cNvPr>
          <p:cNvPicPr>
            <a:picLocks noChangeAspect="1"/>
          </p:cNvPicPr>
          <p:nvPr/>
        </p:nvPicPr>
        <p:blipFill>
          <a:blip r:embed="rId3"/>
          <a:stretch>
            <a:fillRect/>
          </a:stretch>
        </p:blipFill>
        <p:spPr>
          <a:xfrm>
            <a:off x="11344866" y="6154118"/>
            <a:ext cx="716507" cy="703882"/>
          </a:xfrm>
          <a:prstGeom prst="roundRect">
            <a:avLst/>
          </a:prstGeom>
        </p:spPr>
      </p:pic>
      <p:sp>
        <p:nvSpPr>
          <p:cNvPr id="6" name="CuadroTexto 5">
            <a:extLst>
              <a:ext uri="{FF2B5EF4-FFF2-40B4-BE49-F238E27FC236}">
                <a16:creationId xmlns:a16="http://schemas.microsoft.com/office/drawing/2014/main" id="{70EA206B-B4D8-031D-54ED-DA3762184892}"/>
              </a:ext>
            </a:extLst>
          </p:cNvPr>
          <p:cNvSpPr txBox="1"/>
          <p:nvPr/>
        </p:nvSpPr>
        <p:spPr>
          <a:xfrm>
            <a:off x="130627" y="-10607"/>
            <a:ext cx="5239659" cy="400110"/>
          </a:xfrm>
          <a:prstGeom prst="rect">
            <a:avLst/>
          </a:prstGeom>
          <a:noFill/>
        </p:spPr>
        <p:txBody>
          <a:bodyPr wrap="square" rtlCol="0">
            <a:spAutoFit/>
          </a:bodyPr>
          <a:lstStyle/>
          <a:p>
            <a:r>
              <a:rPr lang="es-ES" sz="2000" b="1" u="sng" dirty="0"/>
              <a:t>GENETICA  Y BIOLOGIA MOLECULAR</a:t>
            </a:r>
            <a:endParaRPr lang="es-PE" sz="2000" b="1" u="sng" dirty="0"/>
          </a:p>
        </p:txBody>
      </p:sp>
      <p:sp>
        <p:nvSpPr>
          <p:cNvPr id="10" name="Abrir llave 9">
            <a:extLst>
              <a:ext uri="{FF2B5EF4-FFF2-40B4-BE49-F238E27FC236}">
                <a16:creationId xmlns:a16="http://schemas.microsoft.com/office/drawing/2014/main" id="{20D8C756-0066-B637-81FF-668E85DE138B}"/>
              </a:ext>
            </a:extLst>
          </p:cNvPr>
          <p:cNvSpPr/>
          <p:nvPr/>
        </p:nvSpPr>
        <p:spPr>
          <a:xfrm>
            <a:off x="1639697" y="647313"/>
            <a:ext cx="823964" cy="5063480"/>
          </a:xfrm>
          <a:prstGeom prst="leftBrace">
            <a:avLst>
              <a:gd name="adj1" fmla="val 71296"/>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sz="1400" dirty="0"/>
          </a:p>
        </p:txBody>
      </p:sp>
      <p:grpSp>
        <p:nvGrpSpPr>
          <p:cNvPr id="11" name="Grupo 10">
            <a:extLst>
              <a:ext uri="{FF2B5EF4-FFF2-40B4-BE49-F238E27FC236}">
                <a16:creationId xmlns:a16="http://schemas.microsoft.com/office/drawing/2014/main" id="{C9118511-E64D-7769-04E8-E74A0BF7FFE4}"/>
              </a:ext>
            </a:extLst>
          </p:cNvPr>
          <p:cNvGrpSpPr/>
          <p:nvPr/>
        </p:nvGrpSpPr>
        <p:grpSpPr>
          <a:xfrm>
            <a:off x="2592475" y="647313"/>
            <a:ext cx="2300910" cy="461665"/>
            <a:chOff x="323054" y="82253"/>
            <a:chExt cx="2300910" cy="649440"/>
          </a:xfrm>
          <a:solidFill>
            <a:schemeClr val="accent6"/>
          </a:solidFill>
          <a:scene3d>
            <a:camera prst="orthographicFront"/>
            <a:lightRig rig="threePt" dir="t">
              <a:rot lat="0" lon="0" rev="7500000"/>
            </a:lightRig>
          </a:scene3d>
        </p:grpSpPr>
        <p:sp>
          <p:nvSpPr>
            <p:cNvPr id="12" name="Rectángulo: esquinas redondeadas 11">
              <a:extLst>
                <a:ext uri="{FF2B5EF4-FFF2-40B4-BE49-F238E27FC236}">
                  <a16:creationId xmlns:a16="http://schemas.microsoft.com/office/drawing/2014/main" id="{0937F3BC-2222-A04D-74BE-88B99EE5B063}"/>
                </a:ext>
              </a:extLst>
            </p:cNvPr>
            <p:cNvSpPr/>
            <p:nvPr/>
          </p:nvSpPr>
          <p:spPr>
            <a:xfrm>
              <a:off x="323054" y="82253"/>
              <a:ext cx="2300910" cy="649440"/>
            </a:xfrm>
            <a:prstGeom prst="roundRect">
              <a:avLst/>
            </a:prstGeom>
            <a:grpFill/>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pPr algn="ctr"/>
              <a:endParaRPr lang="es-PE" sz="1400"/>
            </a:p>
          </p:txBody>
        </p:sp>
        <p:sp>
          <p:nvSpPr>
            <p:cNvPr id="13" name="Rectángulo: esquinas redondeadas 4">
              <a:extLst>
                <a:ext uri="{FF2B5EF4-FFF2-40B4-BE49-F238E27FC236}">
                  <a16:creationId xmlns:a16="http://schemas.microsoft.com/office/drawing/2014/main" id="{1D3F1588-A6A9-272E-6DEF-6613C81E4D9C}"/>
                </a:ext>
              </a:extLst>
            </p:cNvPr>
            <p:cNvSpPr txBox="1"/>
            <p:nvPr/>
          </p:nvSpPr>
          <p:spPr>
            <a:xfrm>
              <a:off x="354757" y="113956"/>
              <a:ext cx="2237504" cy="586034"/>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70950" tIns="0" rIns="170950" bIns="0" numCol="1" spcCol="1270" anchor="ctr" anchorCtr="0">
              <a:noAutofit/>
            </a:bodyPr>
            <a:lstStyle/>
            <a:p>
              <a:pPr marL="0" lvl="0" indent="0" algn="ctr" defTabSz="800100">
                <a:lnSpc>
                  <a:spcPct val="90000"/>
                </a:lnSpc>
                <a:spcBef>
                  <a:spcPct val="0"/>
                </a:spcBef>
                <a:spcAft>
                  <a:spcPct val="35000"/>
                </a:spcAft>
                <a:buNone/>
              </a:pPr>
              <a:r>
                <a:rPr lang="es-ES" sz="1400" b="1" dirty="0"/>
                <a:t>GEN</a:t>
              </a:r>
              <a:endParaRPr lang="es-ES" sz="1400" b="1" kern="1200" dirty="0"/>
            </a:p>
          </p:txBody>
        </p:sp>
      </p:grpSp>
      <p:grpSp>
        <p:nvGrpSpPr>
          <p:cNvPr id="41" name="Grupo 40">
            <a:extLst>
              <a:ext uri="{FF2B5EF4-FFF2-40B4-BE49-F238E27FC236}">
                <a16:creationId xmlns:a16="http://schemas.microsoft.com/office/drawing/2014/main" id="{6CFCDDB2-888F-8C52-6202-4612F5C68A6C}"/>
              </a:ext>
            </a:extLst>
          </p:cNvPr>
          <p:cNvGrpSpPr/>
          <p:nvPr/>
        </p:nvGrpSpPr>
        <p:grpSpPr>
          <a:xfrm>
            <a:off x="2615701" y="1271508"/>
            <a:ext cx="2300910" cy="461665"/>
            <a:chOff x="323054" y="82253"/>
            <a:chExt cx="2300910" cy="649440"/>
          </a:xfrm>
          <a:scene3d>
            <a:camera prst="orthographicFront"/>
            <a:lightRig rig="threePt" dir="t">
              <a:rot lat="0" lon="0" rev="7500000"/>
            </a:lightRig>
          </a:scene3d>
        </p:grpSpPr>
        <p:sp>
          <p:nvSpPr>
            <p:cNvPr id="42" name="Rectángulo: esquinas redondeadas 41">
              <a:extLst>
                <a:ext uri="{FF2B5EF4-FFF2-40B4-BE49-F238E27FC236}">
                  <a16:creationId xmlns:a16="http://schemas.microsoft.com/office/drawing/2014/main" id="{425C3B8F-F8D2-2790-FA62-873E21BE6A21}"/>
                </a:ext>
              </a:extLst>
            </p:cNvPr>
            <p:cNvSpPr/>
            <p:nvPr/>
          </p:nvSpPr>
          <p:spPr>
            <a:xfrm>
              <a:off x="323054" y="82253"/>
              <a:ext cx="2300910" cy="649440"/>
            </a:xfrm>
            <a:prstGeom prst="roundRect">
              <a:avLst/>
            </a:prstGeom>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pPr algn="ctr"/>
              <a:endParaRPr lang="es-PE" sz="1400"/>
            </a:p>
          </p:txBody>
        </p:sp>
        <p:sp>
          <p:nvSpPr>
            <p:cNvPr id="43" name="Rectángulo: esquinas redondeadas 4">
              <a:extLst>
                <a:ext uri="{FF2B5EF4-FFF2-40B4-BE49-F238E27FC236}">
                  <a16:creationId xmlns:a16="http://schemas.microsoft.com/office/drawing/2014/main" id="{DE0CEE28-C2B4-AB8B-1A51-7450D144C31D}"/>
                </a:ext>
              </a:extLst>
            </p:cNvPr>
            <p:cNvSpPr txBox="1"/>
            <p:nvPr/>
          </p:nvSpPr>
          <p:spPr>
            <a:xfrm>
              <a:off x="354757" y="113956"/>
              <a:ext cx="2237504" cy="58603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70950" tIns="0" rIns="170950" bIns="0" numCol="1" spcCol="1270" anchor="ctr" anchorCtr="0">
              <a:noAutofit/>
            </a:bodyPr>
            <a:lstStyle/>
            <a:p>
              <a:pPr marL="0" lvl="0" indent="0" algn="ctr" defTabSz="800100">
                <a:lnSpc>
                  <a:spcPct val="90000"/>
                </a:lnSpc>
                <a:spcBef>
                  <a:spcPct val="0"/>
                </a:spcBef>
                <a:spcAft>
                  <a:spcPct val="35000"/>
                </a:spcAft>
                <a:buNone/>
              </a:pPr>
              <a:r>
                <a:rPr lang="es-ES" sz="1400" b="1" kern="1200" dirty="0"/>
                <a:t>ALELO</a:t>
              </a:r>
            </a:p>
          </p:txBody>
        </p:sp>
      </p:grpSp>
      <p:grpSp>
        <p:nvGrpSpPr>
          <p:cNvPr id="44" name="Grupo 43">
            <a:extLst>
              <a:ext uri="{FF2B5EF4-FFF2-40B4-BE49-F238E27FC236}">
                <a16:creationId xmlns:a16="http://schemas.microsoft.com/office/drawing/2014/main" id="{B9F3799A-A8D3-7088-B2D4-14F408EE5CC7}"/>
              </a:ext>
            </a:extLst>
          </p:cNvPr>
          <p:cNvGrpSpPr/>
          <p:nvPr/>
        </p:nvGrpSpPr>
        <p:grpSpPr>
          <a:xfrm>
            <a:off x="2647404" y="1855159"/>
            <a:ext cx="2300910" cy="461665"/>
            <a:chOff x="323054" y="82253"/>
            <a:chExt cx="2300910" cy="649440"/>
          </a:xfrm>
          <a:solidFill>
            <a:schemeClr val="accent6"/>
          </a:solidFill>
          <a:scene3d>
            <a:camera prst="orthographicFront"/>
            <a:lightRig rig="threePt" dir="t">
              <a:rot lat="0" lon="0" rev="7500000"/>
            </a:lightRig>
          </a:scene3d>
        </p:grpSpPr>
        <p:sp>
          <p:nvSpPr>
            <p:cNvPr id="45" name="Rectángulo: esquinas redondeadas 44">
              <a:extLst>
                <a:ext uri="{FF2B5EF4-FFF2-40B4-BE49-F238E27FC236}">
                  <a16:creationId xmlns:a16="http://schemas.microsoft.com/office/drawing/2014/main" id="{866FC9E9-DCCA-1F95-F09A-B32253B077FD}"/>
                </a:ext>
              </a:extLst>
            </p:cNvPr>
            <p:cNvSpPr/>
            <p:nvPr/>
          </p:nvSpPr>
          <p:spPr>
            <a:xfrm>
              <a:off x="323054" y="82253"/>
              <a:ext cx="2300910" cy="649440"/>
            </a:xfrm>
            <a:prstGeom prst="roundRect">
              <a:avLst/>
            </a:prstGeom>
            <a:grpFill/>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pPr algn="ctr"/>
              <a:endParaRPr lang="es-PE" sz="1400"/>
            </a:p>
          </p:txBody>
        </p:sp>
        <p:sp>
          <p:nvSpPr>
            <p:cNvPr id="46" name="Rectángulo: esquinas redondeadas 4">
              <a:extLst>
                <a:ext uri="{FF2B5EF4-FFF2-40B4-BE49-F238E27FC236}">
                  <a16:creationId xmlns:a16="http://schemas.microsoft.com/office/drawing/2014/main" id="{7EFA18F6-8360-EED7-2A0A-1844BCEB7104}"/>
                </a:ext>
              </a:extLst>
            </p:cNvPr>
            <p:cNvSpPr txBox="1"/>
            <p:nvPr/>
          </p:nvSpPr>
          <p:spPr>
            <a:xfrm>
              <a:off x="354757" y="113956"/>
              <a:ext cx="2237504" cy="586034"/>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70950" tIns="0" rIns="170950" bIns="0" numCol="1" spcCol="1270" anchor="ctr" anchorCtr="0">
              <a:noAutofit/>
            </a:bodyPr>
            <a:lstStyle/>
            <a:p>
              <a:pPr marL="0" lvl="0" indent="0" algn="ctr" defTabSz="800100">
                <a:lnSpc>
                  <a:spcPct val="90000"/>
                </a:lnSpc>
                <a:spcBef>
                  <a:spcPct val="0"/>
                </a:spcBef>
                <a:spcAft>
                  <a:spcPct val="35000"/>
                </a:spcAft>
                <a:buNone/>
              </a:pPr>
              <a:r>
                <a:rPr lang="es-ES" sz="1400" b="1" kern="1200" dirty="0"/>
                <a:t>GENOTIPO</a:t>
              </a:r>
            </a:p>
          </p:txBody>
        </p:sp>
      </p:grpSp>
      <p:grpSp>
        <p:nvGrpSpPr>
          <p:cNvPr id="47" name="Grupo 46">
            <a:extLst>
              <a:ext uri="{FF2B5EF4-FFF2-40B4-BE49-F238E27FC236}">
                <a16:creationId xmlns:a16="http://schemas.microsoft.com/office/drawing/2014/main" id="{583402F6-C49E-8BA7-7BED-A7B61DA366EA}"/>
              </a:ext>
            </a:extLst>
          </p:cNvPr>
          <p:cNvGrpSpPr/>
          <p:nvPr/>
        </p:nvGrpSpPr>
        <p:grpSpPr>
          <a:xfrm>
            <a:off x="2615701" y="2501150"/>
            <a:ext cx="2300910" cy="461665"/>
            <a:chOff x="323054" y="82253"/>
            <a:chExt cx="2300910" cy="649440"/>
          </a:xfrm>
          <a:scene3d>
            <a:camera prst="orthographicFront"/>
            <a:lightRig rig="threePt" dir="t">
              <a:rot lat="0" lon="0" rev="7500000"/>
            </a:lightRig>
          </a:scene3d>
        </p:grpSpPr>
        <p:sp>
          <p:nvSpPr>
            <p:cNvPr id="48" name="Rectángulo: esquinas redondeadas 47">
              <a:extLst>
                <a:ext uri="{FF2B5EF4-FFF2-40B4-BE49-F238E27FC236}">
                  <a16:creationId xmlns:a16="http://schemas.microsoft.com/office/drawing/2014/main" id="{4592659B-C245-098C-7B24-7FE386B98D9E}"/>
                </a:ext>
              </a:extLst>
            </p:cNvPr>
            <p:cNvSpPr/>
            <p:nvPr/>
          </p:nvSpPr>
          <p:spPr>
            <a:xfrm>
              <a:off x="323054" y="82253"/>
              <a:ext cx="2300910" cy="649440"/>
            </a:xfrm>
            <a:prstGeom prst="roundRect">
              <a:avLst/>
            </a:prstGeom>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pPr algn="ctr"/>
              <a:endParaRPr lang="es-PE" sz="1400"/>
            </a:p>
          </p:txBody>
        </p:sp>
        <p:sp>
          <p:nvSpPr>
            <p:cNvPr id="49" name="Rectángulo: esquinas redondeadas 4">
              <a:extLst>
                <a:ext uri="{FF2B5EF4-FFF2-40B4-BE49-F238E27FC236}">
                  <a16:creationId xmlns:a16="http://schemas.microsoft.com/office/drawing/2014/main" id="{50362D1C-361F-37B0-0E57-0E3547BD9E62}"/>
                </a:ext>
              </a:extLst>
            </p:cNvPr>
            <p:cNvSpPr txBox="1"/>
            <p:nvPr/>
          </p:nvSpPr>
          <p:spPr>
            <a:xfrm>
              <a:off x="354757" y="113956"/>
              <a:ext cx="2237504" cy="58603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70950" tIns="0" rIns="170950" bIns="0" numCol="1" spcCol="1270" anchor="ctr" anchorCtr="0">
              <a:noAutofit/>
            </a:bodyPr>
            <a:lstStyle/>
            <a:p>
              <a:pPr marL="0" lvl="0" indent="0" algn="ctr" defTabSz="800100">
                <a:lnSpc>
                  <a:spcPct val="90000"/>
                </a:lnSpc>
                <a:spcBef>
                  <a:spcPct val="0"/>
                </a:spcBef>
                <a:spcAft>
                  <a:spcPct val="35000"/>
                </a:spcAft>
                <a:buNone/>
              </a:pPr>
              <a:r>
                <a:rPr lang="es-ES" sz="1400" b="1" kern="1200" dirty="0"/>
                <a:t>FENOTIPO</a:t>
              </a:r>
            </a:p>
          </p:txBody>
        </p:sp>
      </p:grpSp>
      <p:grpSp>
        <p:nvGrpSpPr>
          <p:cNvPr id="50" name="Grupo 49">
            <a:extLst>
              <a:ext uri="{FF2B5EF4-FFF2-40B4-BE49-F238E27FC236}">
                <a16:creationId xmlns:a16="http://schemas.microsoft.com/office/drawing/2014/main" id="{16551E00-2F31-9579-AFCA-B7EF97BD5BD1}"/>
              </a:ext>
            </a:extLst>
          </p:cNvPr>
          <p:cNvGrpSpPr/>
          <p:nvPr/>
        </p:nvGrpSpPr>
        <p:grpSpPr>
          <a:xfrm>
            <a:off x="2631971" y="3106611"/>
            <a:ext cx="2300910" cy="461665"/>
            <a:chOff x="323054" y="82253"/>
            <a:chExt cx="2300910" cy="649440"/>
          </a:xfrm>
          <a:solidFill>
            <a:schemeClr val="accent6"/>
          </a:solidFill>
          <a:scene3d>
            <a:camera prst="orthographicFront"/>
            <a:lightRig rig="threePt" dir="t">
              <a:rot lat="0" lon="0" rev="7500000"/>
            </a:lightRig>
          </a:scene3d>
        </p:grpSpPr>
        <p:sp>
          <p:nvSpPr>
            <p:cNvPr id="51" name="Rectángulo: esquinas redondeadas 50">
              <a:extLst>
                <a:ext uri="{FF2B5EF4-FFF2-40B4-BE49-F238E27FC236}">
                  <a16:creationId xmlns:a16="http://schemas.microsoft.com/office/drawing/2014/main" id="{D83AC6C0-DA9F-3A37-D79D-6736C0137B47}"/>
                </a:ext>
              </a:extLst>
            </p:cNvPr>
            <p:cNvSpPr/>
            <p:nvPr/>
          </p:nvSpPr>
          <p:spPr>
            <a:xfrm>
              <a:off x="323054" y="82253"/>
              <a:ext cx="2300910" cy="649440"/>
            </a:xfrm>
            <a:prstGeom prst="roundRect">
              <a:avLst/>
            </a:prstGeom>
            <a:grpFill/>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pPr algn="ctr"/>
              <a:endParaRPr lang="es-PE" sz="1400"/>
            </a:p>
          </p:txBody>
        </p:sp>
        <p:sp>
          <p:nvSpPr>
            <p:cNvPr id="52" name="Rectángulo: esquinas redondeadas 4">
              <a:extLst>
                <a:ext uri="{FF2B5EF4-FFF2-40B4-BE49-F238E27FC236}">
                  <a16:creationId xmlns:a16="http://schemas.microsoft.com/office/drawing/2014/main" id="{6B5000D7-1F20-4536-5414-0E02F8226DEB}"/>
                </a:ext>
              </a:extLst>
            </p:cNvPr>
            <p:cNvSpPr txBox="1"/>
            <p:nvPr/>
          </p:nvSpPr>
          <p:spPr>
            <a:xfrm>
              <a:off x="354757" y="113956"/>
              <a:ext cx="2237504" cy="586034"/>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70950" tIns="0" rIns="170950" bIns="0" numCol="1" spcCol="1270" anchor="ctr" anchorCtr="0">
              <a:noAutofit/>
            </a:bodyPr>
            <a:lstStyle/>
            <a:p>
              <a:pPr marL="0" lvl="0" indent="0" algn="ctr" defTabSz="800100">
                <a:lnSpc>
                  <a:spcPct val="90000"/>
                </a:lnSpc>
                <a:spcBef>
                  <a:spcPct val="0"/>
                </a:spcBef>
                <a:spcAft>
                  <a:spcPct val="35000"/>
                </a:spcAft>
                <a:buNone/>
              </a:pPr>
              <a:r>
                <a:rPr lang="es-ES" sz="1400" b="1" kern="1200" dirty="0"/>
                <a:t>DOMINANCIA Y RECESIVIDAD</a:t>
              </a:r>
            </a:p>
          </p:txBody>
        </p:sp>
      </p:grpSp>
      <p:grpSp>
        <p:nvGrpSpPr>
          <p:cNvPr id="53" name="Grupo 52">
            <a:extLst>
              <a:ext uri="{FF2B5EF4-FFF2-40B4-BE49-F238E27FC236}">
                <a16:creationId xmlns:a16="http://schemas.microsoft.com/office/drawing/2014/main" id="{AD30973B-800C-E1B8-8A22-D117C5963D28}"/>
              </a:ext>
            </a:extLst>
          </p:cNvPr>
          <p:cNvGrpSpPr/>
          <p:nvPr/>
        </p:nvGrpSpPr>
        <p:grpSpPr>
          <a:xfrm>
            <a:off x="2631971" y="3689186"/>
            <a:ext cx="2300910" cy="461665"/>
            <a:chOff x="323054" y="82253"/>
            <a:chExt cx="2300910" cy="649440"/>
          </a:xfrm>
          <a:scene3d>
            <a:camera prst="orthographicFront"/>
            <a:lightRig rig="threePt" dir="t">
              <a:rot lat="0" lon="0" rev="7500000"/>
            </a:lightRig>
          </a:scene3d>
        </p:grpSpPr>
        <p:sp>
          <p:nvSpPr>
            <p:cNvPr id="54" name="Rectángulo: esquinas redondeadas 53">
              <a:extLst>
                <a:ext uri="{FF2B5EF4-FFF2-40B4-BE49-F238E27FC236}">
                  <a16:creationId xmlns:a16="http://schemas.microsoft.com/office/drawing/2014/main" id="{B482D349-52E6-9A09-3886-4F567AF1F838}"/>
                </a:ext>
              </a:extLst>
            </p:cNvPr>
            <p:cNvSpPr/>
            <p:nvPr/>
          </p:nvSpPr>
          <p:spPr>
            <a:xfrm>
              <a:off x="323054" y="82253"/>
              <a:ext cx="2300910" cy="649440"/>
            </a:xfrm>
            <a:prstGeom prst="roundRect">
              <a:avLst/>
            </a:prstGeom>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pPr algn="ctr"/>
              <a:endParaRPr lang="es-PE" sz="1400"/>
            </a:p>
          </p:txBody>
        </p:sp>
        <p:sp>
          <p:nvSpPr>
            <p:cNvPr id="55" name="Rectángulo: esquinas redondeadas 4">
              <a:extLst>
                <a:ext uri="{FF2B5EF4-FFF2-40B4-BE49-F238E27FC236}">
                  <a16:creationId xmlns:a16="http://schemas.microsoft.com/office/drawing/2014/main" id="{4467745F-990A-0970-D318-570D59972E9C}"/>
                </a:ext>
              </a:extLst>
            </p:cNvPr>
            <p:cNvSpPr txBox="1"/>
            <p:nvPr/>
          </p:nvSpPr>
          <p:spPr>
            <a:xfrm>
              <a:off x="354757" y="113956"/>
              <a:ext cx="2237504" cy="58603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70950" tIns="0" rIns="170950" bIns="0" numCol="1" spcCol="1270" anchor="ctr" anchorCtr="0">
              <a:noAutofit/>
            </a:bodyPr>
            <a:lstStyle/>
            <a:p>
              <a:pPr marL="0" lvl="0" indent="0" algn="ctr" defTabSz="800100">
                <a:lnSpc>
                  <a:spcPct val="90000"/>
                </a:lnSpc>
                <a:spcBef>
                  <a:spcPct val="0"/>
                </a:spcBef>
                <a:spcAft>
                  <a:spcPct val="35000"/>
                </a:spcAft>
                <a:buNone/>
              </a:pPr>
              <a:r>
                <a:rPr lang="es-ES" sz="1400" b="1" kern="1200" dirty="0"/>
                <a:t>CRUCE Y HERENCIA</a:t>
              </a:r>
            </a:p>
          </p:txBody>
        </p:sp>
      </p:grpSp>
      <p:grpSp>
        <p:nvGrpSpPr>
          <p:cNvPr id="56" name="Grupo 55">
            <a:extLst>
              <a:ext uri="{FF2B5EF4-FFF2-40B4-BE49-F238E27FC236}">
                <a16:creationId xmlns:a16="http://schemas.microsoft.com/office/drawing/2014/main" id="{31A37474-0BAD-C88E-E5CF-BAD9FF2B2875}"/>
              </a:ext>
            </a:extLst>
          </p:cNvPr>
          <p:cNvGrpSpPr/>
          <p:nvPr/>
        </p:nvGrpSpPr>
        <p:grpSpPr>
          <a:xfrm>
            <a:off x="2631971" y="4291817"/>
            <a:ext cx="2300910" cy="461665"/>
            <a:chOff x="323054" y="82253"/>
            <a:chExt cx="2300910" cy="649440"/>
          </a:xfrm>
          <a:solidFill>
            <a:schemeClr val="accent6"/>
          </a:solidFill>
          <a:scene3d>
            <a:camera prst="orthographicFront"/>
            <a:lightRig rig="threePt" dir="t">
              <a:rot lat="0" lon="0" rev="7500000"/>
            </a:lightRig>
          </a:scene3d>
        </p:grpSpPr>
        <p:sp>
          <p:nvSpPr>
            <p:cNvPr id="57" name="Rectángulo: esquinas redondeadas 56">
              <a:extLst>
                <a:ext uri="{FF2B5EF4-FFF2-40B4-BE49-F238E27FC236}">
                  <a16:creationId xmlns:a16="http://schemas.microsoft.com/office/drawing/2014/main" id="{BED49B7E-84B1-2AE2-7BE0-9845CE22214C}"/>
                </a:ext>
              </a:extLst>
            </p:cNvPr>
            <p:cNvSpPr/>
            <p:nvPr/>
          </p:nvSpPr>
          <p:spPr>
            <a:xfrm>
              <a:off x="323054" y="82253"/>
              <a:ext cx="2300910" cy="649440"/>
            </a:xfrm>
            <a:prstGeom prst="roundRect">
              <a:avLst/>
            </a:prstGeom>
            <a:grpFill/>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pPr algn="ctr"/>
              <a:endParaRPr lang="es-PE" sz="1400"/>
            </a:p>
          </p:txBody>
        </p:sp>
        <p:sp>
          <p:nvSpPr>
            <p:cNvPr id="58" name="Rectángulo: esquinas redondeadas 4">
              <a:extLst>
                <a:ext uri="{FF2B5EF4-FFF2-40B4-BE49-F238E27FC236}">
                  <a16:creationId xmlns:a16="http://schemas.microsoft.com/office/drawing/2014/main" id="{F6A6CA36-00DD-D668-788D-393960ECB6AE}"/>
                </a:ext>
              </a:extLst>
            </p:cNvPr>
            <p:cNvSpPr txBox="1"/>
            <p:nvPr/>
          </p:nvSpPr>
          <p:spPr>
            <a:xfrm>
              <a:off x="354757" y="113956"/>
              <a:ext cx="2237504" cy="586034"/>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70950" tIns="0" rIns="170950" bIns="0" numCol="1" spcCol="1270" anchor="ctr" anchorCtr="0">
              <a:noAutofit/>
            </a:bodyPr>
            <a:lstStyle/>
            <a:p>
              <a:pPr marL="0" lvl="0" indent="0" algn="ctr" defTabSz="800100">
                <a:lnSpc>
                  <a:spcPct val="90000"/>
                </a:lnSpc>
                <a:spcBef>
                  <a:spcPct val="0"/>
                </a:spcBef>
                <a:spcAft>
                  <a:spcPct val="35000"/>
                </a:spcAft>
                <a:buNone/>
              </a:pPr>
              <a:r>
                <a:rPr lang="es-ES" sz="1400" b="1" kern="1200" dirty="0"/>
                <a:t>GENETICA MENDELIANA</a:t>
              </a:r>
            </a:p>
          </p:txBody>
        </p:sp>
      </p:grpSp>
      <p:grpSp>
        <p:nvGrpSpPr>
          <p:cNvPr id="59" name="Grupo 58">
            <a:extLst>
              <a:ext uri="{FF2B5EF4-FFF2-40B4-BE49-F238E27FC236}">
                <a16:creationId xmlns:a16="http://schemas.microsoft.com/office/drawing/2014/main" id="{F46A75E4-35B3-F3BC-6FF3-D4A3FD4A7414}"/>
              </a:ext>
            </a:extLst>
          </p:cNvPr>
          <p:cNvGrpSpPr/>
          <p:nvPr/>
        </p:nvGrpSpPr>
        <p:grpSpPr>
          <a:xfrm>
            <a:off x="2631971" y="5497079"/>
            <a:ext cx="2300910" cy="461665"/>
            <a:chOff x="323054" y="82253"/>
            <a:chExt cx="2300910" cy="649440"/>
          </a:xfrm>
          <a:solidFill>
            <a:schemeClr val="accent6"/>
          </a:solidFill>
          <a:scene3d>
            <a:camera prst="orthographicFront"/>
            <a:lightRig rig="threePt" dir="t">
              <a:rot lat="0" lon="0" rev="7500000"/>
            </a:lightRig>
          </a:scene3d>
        </p:grpSpPr>
        <p:sp>
          <p:nvSpPr>
            <p:cNvPr id="60" name="Rectángulo: esquinas redondeadas 59">
              <a:extLst>
                <a:ext uri="{FF2B5EF4-FFF2-40B4-BE49-F238E27FC236}">
                  <a16:creationId xmlns:a16="http://schemas.microsoft.com/office/drawing/2014/main" id="{D314B6C4-D475-E7AD-A320-16A51E5D6679}"/>
                </a:ext>
              </a:extLst>
            </p:cNvPr>
            <p:cNvSpPr/>
            <p:nvPr/>
          </p:nvSpPr>
          <p:spPr>
            <a:xfrm>
              <a:off x="323054" y="82253"/>
              <a:ext cx="2300910" cy="649440"/>
            </a:xfrm>
            <a:prstGeom prst="roundRect">
              <a:avLst/>
            </a:prstGeom>
            <a:grpFill/>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pPr algn="ctr"/>
              <a:endParaRPr lang="es-PE" sz="1400"/>
            </a:p>
          </p:txBody>
        </p:sp>
        <p:sp>
          <p:nvSpPr>
            <p:cNvPr id="61" name="Rectángulo: esquinas redondeadas 4">
              <a:extLst>
                <a:ext uri="{FF2B5EF4-FFF2-40B4-BE49-F238E27FC236}">
                  <a16:creationId xmlns:a16="http://schemas.microsoft.com/office/drawing/2014/main" id="{52B04265-7482-459B-9078-B1AB04617059}"/>
                </a:ext>
              </a:extLst>
            </p:cNvPr>
            <p:cNvSpPr txBox="1"/>
            <p:nvPr/>
          </p:nvSpPr>
          <p:spPr>
            <a:xfrm>
              <a:off x="354757" y="113956"/>
              <a:ext cx="2237504" cy="586034"/>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70950" tIns="0" rIns="170950" bIns="0" numCol="1" spcCol="1270" anchor="ctr" anchorCtr="0">
              <a:noAutofit/>
            </a:bodyPr>
            <a:lstStyle/>
            <a:p>
              <a:pPr marL="0" lvl="0" indent="0" algn="ctr" defTabSz="800100">
                <a:lnSpc>
                  <a:spcPct val="90000"/>
                </a:lnSpc>
                <a:spcBef>
                  <a:spcPct val="0"/>
                </a:spcBef>
                <a:spcAft>
                  <a:spcPct val="35000"/>
                </a:spcAft>
                <a:buNone/>
              </a:pPr>
              <a:r>
                <a:rPr lang="es-ES" sz="1400" b="1" kern="1200" dirty="0"/>
                <a:t>MUTACION</a:t>
              </a:r>
            </a:p>
          </p:txBody>
        </p:sp>
      </p:grpSp>
      <p:grpSp>
        <p:nvGrpSpPr>
          <p:cNvPr id="62" name="Grupo 61">
            <a:extLst>
              <a:ext uri="{FF2B5EF4-FFF2-40B4-BE49-F238E27FC236}">
                <a16:creationId xmlns:a16="http://schemas.microsoft.com/office/drawing/2014/main" id="{A2D40169-3F56-4D1A-48D3-E6BF3EC32886}"/>
              </a:ext>
            </a:extLst>
          </p:cNvPr>
          <p:cNvGrpSpPr/>
          <p:nvPr/>
        </p:nvGrpSpPr>
        <p:grpSpPr>
          <a:xfrm>
            <a:off x="2663674" y="4893994"/>
            <a:ext cx="2300910" cy="461665"/>
            <a:chOff x="323054" y="82253"/>
            <a:chExt cx="2300910" cy="649440"/>
          </a:xfrm>
          <a:scene3d>
            <a:camera prst="orthographicFront"/>
            <a:lightRig rig="threePt" dir="t">
              <a:rot lat="0" lon="0" rev="7500000"/>
            </a:lightRig>
          </a:scene3d>
        </p:grpSpPr>
        <p:sp>
          <p:nvSpPr>
            <p:cNvPr id="63" name="Rectángulo: esquinas redondeadas 62">
              <a:extLst>
                <a:ext uri="{FF2B5EF4-FFF2-40B4-BE49-F238E27FC236}">
                  <a16:creationId xmlns:a16="http://schemas.microsoft.com/office/drawing/2014/main" id="{3AC86C7F-C12E-6A84-2A42-013D690749F1}"/>
                </a:ext>
              </a:extLst>
            </p:cNvPr>
            <p:cNvSpPr/>
            <p:nvPr/>
          </p:nvSpPr>
          <p:spPr>
            <a:xfrm>
              <a:off x="323054" y="82253"/>
              <a:ext cx="2300910" cy="649440"/>
            </a:xfrm>
            <a:prstGeom prst="roundRect">
              <a:avLst/>
            </a:prstGeom>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pPr algn="ctr"/>
              <a:endParaRPr lang="es-PE" sz="1400"/>
            </a:p>
          </p:txBody>
        </p:sp>
        <p:sp>
          <p:nvSpPr>
            <p:cNvPr id="64" name="Rectángulo: esquinas redondeadas 4">
              <a:extLst>
                <a:ext uri="{FF2B5EF4-FFF2-40B4-BE49-F238E27FC236}">
                  <a16:creationId xmlns:a16="http://schemas.microsoft.com/office/drawing/2014/main" id="{75F93BD7-797D-3C28-19DE-8EBEA57FAA0C}"/>
                </a:ext>
              </a:extLst>
            </p:cNvPr>
            <p:cNvSpPr txBox="1"/>
            <p:nvPr/>
          </p:nvSpPr>
          <p:spPr>
            <a:xfrm>
              <a:off x="354757" y="113956"/>
              <a:ext cx="2237504" cy="58603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70950" tIns="0" rIns="170950" bIns="0" numCol="1" spcCol="1270" anchor="ctr" anchorCtr="0">
              <a:noAutofit/>
            </a:bodyPr>
            <a:lstStyle/>
            <a:p>
              <a:pPr marL="0" lvl="0" indent="0" algn="ctr" defTabSz="800100">
                <a:lnSpc>
                  <a:spcPct val="90000"/>
                </a:lnSpc>
                <a:spcBef>
                  <a:spcPct val="0"/>
                </a:spcBef>
                <a:spcAft>
                  <a:spcPct val="35000"/>
                </a:spcAft>
                <a:buNone/>
              </a:pPr>
              <a:r>
                <a:rPr lang="es-ES" sz="1400" b="1" kern="1200" dirty="0"/>
                <a:t>GENETICA MOLECULAR</a:t>
              </a:r>
            </a:p>
          </p:txBody>
        </p:sp>
      </p:grpSp>
      <p:grpSp>
        <p:nvGrpSpPr>
          <p:cNvPr id="68" name="Grupo 67">
            <a:extLst>
              <a:ext uri="{FF2B5EF4-FFF2-40B4-BE49-F238E27FC236}">
                <a16:creationId xmlns:a16="http://schemas.microsoft.com/office/drawing/2014/main" id="{38B297EC-1FFC-81DA-6970-F105B901B897}"/>
              </a:ext>
            </a:extLst>
          </p:cNvPr>
          <p:cNvGrpSpPr/>
          <p:nvPr/>
        </p:nvGrpSpPr>
        <p:grpSpPr>
          <a:xfrm>
            <a:off x="5210630" y="606484"/>
            <a:ext cx="6850743" cy="479958"/>
            <a:chOff x="323054" y="82253"/>
            <a:chExt cx="2300910" cy="649440"/>
          </a:xfrm>
          <a:solidFill>
            <a:schemeClr val="accent6"/>
          </a:solidFill>
          <a:scene3d>
            <a:camera prst="orthographicFront"/>
            <a:lightRig rig="threePt" dir="t">
              <a:rot lat="0" lon="0" rev="7500000"/>
            </a:lightRig>
          </a:scene3d>
        </p:grpSpPr>
        <p:sp>
          <p:nvSpPr>
            <p:cNvPr id="69" name="Rectángulo: esquinas redondeadas 68">
              <a:extLst>
                <a:ext uri="{FF2B5EF4-FFF2-40B4-BE49-F238E27FC236}">
                  <a16:creationId xmlns:a16="http://schemas.microsoft.com/office/drawing/2014/main" id="{A34A18A1-1346-2274-A135-C2114FA1B26A}"/>
                </a:ext>
              </a:extLst>
            </p:cNvPr>
            <p:cNvSpPr/>
            <p:nvPr/>
          </p:nvSpPr>
          <p:spPr>
            <a:xfrm>
              <a:off x="323054" y="82253"/>
              <a:ext cx="2300910" cy="649440"/>
            </a:xfrm>
            <a:prstGeom prst="roundRect">
              <a:avLst/>
            </a:prstGeom>
            <a:grpFill/>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pPr algn="ctr"/>
              <a:endParaRPr lang="es-PE" sz="1400"/>
            </a:p>
          </p:txBody>
        </p:sp>
        <p:sp>
          <p:nvSpPr>
            <p:cNvPr id="70" name="Rectángulo: esquinas redondeadas 4">
              <a:extLst>
                <a:ext uri="{FF2B5EF4-FFF2-40B4-BE49-F238E27FC236}">
                  <a16:creationId xmlns:a16="http://schemas.microsoft.com/office/drawing/2014/main" id="{952F57ED-3652-5BA5-E38D-A32A5D27076E}"/>
                </a:ext>
              </a:extLst>
            </p:cNvPr>
            <p:cNvSpPr txBox="1"/>
            <p:nvPr/>
          </p:nvSpPr>
          <p:spPr>
            <a:xfrm>
              <a:off x="343196" y="120906"/>
              <a:ext cx="2237504" cy="586034"/>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70950" tIns="0" rIns="170950" bIns="0" numCol="1" spcCol="1270" anchor="ctr" anchorCtr="0">
              <a:noAutofit/>
            </a:bodyPr>
            <a:lstStyle/>
            <a:p>
              <a:pPr marL="0" lvl="0" indent="0" algn="ctr" defTabSz="800100">
                <a:lnSpc>
                  <a:spcPct val="90000"/>
                </a:lnSpc>
                <a:spcBef>
                  <a:spcPct val="0"/>
                </a:spcBef>
                <a:spcAft>
                  <a:spcPct val="35000"/>
                </a:spcAft>
                <a:buNone/>
              </a:pPr>
              <a:r>
                <a:rPr lang="es-ES" sz="1400" kern="1200" dirty="0">
                  <a:solidFill>
                    <a:schemeClr val="tx1"/>
                  </a:solidFill>
                </a:rPr>
                <a:t>ES LA UNIDAD  DE INFORMACION HEREDITARIA QUE SE ENCUENTRA EN EL ADN . DETERMINAN LAS CARACTERISTICAS Y RASGOS DE UN ORGANISMO.</a:t>
              </a:r>
            </a:p>
          </p:txBody>
        </p:sp>
      </p:grpSp>
      <p:sp>
        <p:nvSpPr>
          <p:cNvPr id="71" name="Flecha: a la derecha 70">
            <a:extLst>
              <a:ext uri="{FF2B5EF4-FFF2-40B4-BE49-F238E27FC236}">
                <a16:creationId xmlns:a16="http://schemas.microsoft.com/office/drawing/2014/main" id="{F76E4700-C136-8079-BCB5-04B407290258}"/>
              </a:ext>
            </a:extLst>
          </p:cNvPr>
          <p:cNvSpPr/>
          <p:nvPr/>
        </p:nvSpPr>
        <p:spPr>
          <a:xfrm>
            <a:off x="4949091" y="719087"/>
            <a:ext cx="214341" cy="3181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sz="1400"/>
          </a:p>
        </p:txBody>
      </p:sp>
      <p:sp>
        <p:nvSpPr>
          <p:cNvPr id="72" name="Flecha: a la derecha 71">
            <a:extLst>
              <a:ext uri="{FF2B5EF4-FFF2-40B4-BE49-F238E27FC236}">
                <a16:creationId xmlns:a16="http://schemas.microsoft.com/office/drawing/2014/main" id="{E390A5AB-B481-9E0A-AA24-C6C8DA88EC62}"/>
              </a:ext>
            </a:extLst>
          </p:cNvPr>
          <p:cNvSpPr/>
          <p:nvPr/>
        </p:nvSpPr>
        <p:spPr>
          <a:xfrm>
            <a:off x="4994320" y="1335344"/>
            <a:ext cx="214341" cy="3181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sz="1400"/>
          </a:p>
        </p:txBody>
      </p:sp>
      <p:sp>
        <p:nvSpPr>
          <p:cNvPr id="73" name="Flecha: a la derecha 72">
            <a:extLst>
              <a:ext uri="{FF2B5EF4-FFF2-40B4-BE49-F238E27FC236}">
                <a16:creationId xmlns:a16="http://schemas.microsoft.com/office/drawing/2014/main" id="{E0DEF175-26DB-BFB4-7038-2C64F76BB889}"/>
              </a:ext>
            </a:extLst>
          </p:cNvPr>
          <p:cNvSpPr/>
          <p:nvPr/>
        </p:nvSpPr>
        <p:spPr>
          <a:xfrm>
            <a:off x="5007070" y="1918934"/>
            <a:ext cx="214341" cy="3181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sz="1400"/>
          </a:p>
        </p:txBody>
      </p:sp>
      <p:sp>
        <p:nvSpPr>
          <p:cNvPr id="74" name="Flecha: a la derecha 73">
            <a:extLst>
              <a:ext uri="{FF2B5EF4-FFF2-40B4-BE49-F238E27FC236}">
                <a16:creationId xmlns:a16="http://schemas.microsoft.com/office/drawing/2014/main" id="{5FFB404A-CCCB-66E4-6534-1440A746C476}"/>
              </a:ext>
            </a:extLst>
          </p:cNvPr>
          <p:cNvSpPr/>
          <p:nvPr/>
        </p:nvSpPr>
        <p:spPr>
          <a:xfrm>
            <a:off x="5007070" y="2571681"/>
            <a:ext cx="214341" cy="3181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sz="1400"/>
          </a:p>
        </p:txBody>
      </p:sp>
      <p:sp>
        <p:nvSpPr>
          <p:cNvPr id="75" name="Flecha: a la derecha 74">
            <a:extLst>
              <a:ext uri="{FF2B5EF4-FFF2-40B4-BE49-F238E27FC236}">
                <a16:creationId xmlns:a16="http://schemas.microsoft.com/office/drawing/2014/main" id="{54CF48C8-C774-0C4C-732E-204F847A0DFB}"/>
              </a:ext>
            </a:extLst>
          </p:cNvPr>
          <p:cNvSpPr/>
          <p:nvPr/>
        </p:nvSpPr>
        <p:spPr>
          <a:xfrm>
            <a:off x="5012438" y="3138937"/>
            <a:ext cx="214341" cy="3181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sz="1400"/>
          </a:p>
        </p:txBody>
      </p:sp>
      <p:sp>
        <p:nvSpPr>
          <p:cNvPr id="76" name="Flecha: a la derecha 75">
            <a:extLst>
              <a:ext uri="{FF2B5EF4-FFF2-40B4-BE49-F238E27FC236}">
                <a16:creationId xmlns:a16="http://schemas.microsoft.com/office/drawing/2014/main" id="{96C8D6EC-E825-5101-F39E-1909BC4A3F6A}"/>
              </a:ext>
            </a:extLst>
          </p:cNvPr>
          <p:cNvSpPr/>
          <p:nvPr/>
        </p:nvSpPr>
        <p:spPr>
          <a:xfrm>
            <a:off x="5007070" y="3731435"/>
            <a:ext cx="214341" cy="3181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sz="1400"/>
          </a:p>
        </p:txBody>
      </p:sp>
      <p:sp>
        <p:nvSpPr>
          <p:cNvPr id="77" name="Flecha: a la derecha 76">
            <a:extLst>
              <a:ext uri="{FF2B5EF4-FFF2-40B4-BE49-F238E27FC236}">
                <a16:creationId xmlns:a16="http://schemas.microsoft.com/office/drawing/2014/main" id="{86E246AF-932D-EA7A-7D6E-5C484E2C109D}"/>
              </a:ext>
            </a:extLst>
          </p:cNvPr>
          <p:cNvSpPr/>
          <p:nvPr/>
        </p:nvSpPr>
        <p:spPr>
          <a:xfrm>
            <a:off x="5012360" y="4337168"/>
            <a:ext cx="214341" cy="3181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sz="1400"/>
          </a:p>
        </p:txBody>
      </p:sp>
      <p:sp>
        <p:nvSpPr>
          <p:cNvPr id="78" name="Flecha: a la derecha 77">
            <a:extLst>
              <a:ext uri="{FF2B5EF4-FFF2-40B4-BE49-F238E27FC236}">
                <a16:creationId xmlns:a16="http://schemas.microsoft.com/office/drawing/2014/main" id="{2D3782A5-F6EB-F40E-7E08-8328429E8C5F}"/>
              </a:ext>
            </a:extLst>
          </p:cNvPr>
          <p:cNvSpPr/>
          <p:nvPr/>
        </p:nvSpPr>
        <p:spPr>
          <a:xfrm>
            <a:off x="4994320" y="5558788"/>
            <a:ext cx="214341" cy="3181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sz="1400"/>
          </a:p>
        </p:txBody>
      </p:sp>
      <p:sp>
        <p:nvSpPr>
          <p:cNvPr id="79" name="Flecha: a la derecha 78">
            <a:extLst>
              <a:ext uri="{FF2B5EF4-FFF2-40B4-BE49-F238E27FC236}">
                <a16:creationId xmlns:a16="http://schemas.microsoft.com/office/drawing/2014/main" id="{9705D330-41FE-70ED-A87A-93A7AB497846}"/>
              </a:ext>
            </a:extLst>
          </p:cNvPr>
          <p:cNvSpPr/>
          <p:nvPr/>
        </p:nvSpPr>
        <p:spPr>
          <a:xfrm>
            <a:off x="5007070" y="4995979"/>
            <a:ext cx="214341" cy="3181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sz="1400"/>
          </a:p>
        </p:txBody>
      </p:sp>
      <p:grpSp>
        <p:nvGrpSpPr>
          <p:cNvPr id="84" name="Grupo 83">
            <a:extLst>
              <a:ext uri="{FF2B5EF4-FFF2-40B4-BE49-F238E27FC236}">
                <a16:creationId xmlns:a16="http://schemas.microsoft.com/office/drawing/2014/main" id="{50A097EA-8057-AB82-41B6-2D81B020C56F}"/>
              </a:ext>
            </a:extLst>
          </p:cNvPr>
          <p:cNvGrpSpPr/>
          <p:nvPr/>
        </p:nvGrpSpPr>
        <p:grpSpPr>
          <a:xfrm>
            <a:off x="5235015" y="1294045"/>
            <a:ext cx="6850743" cy="479958"/>
            <a:chOff x="323054" y="82253"/>
            <a:chExt cx="2300910" cy="649440"/>
          </a:xfrm>
          <a:scene3d>
            <a:camera prst="orthographicFront"/>
            <a:lightRig rig="threePt" dir="t">
              <a:rot lat="0" lon="0" rev="7500000"/>
            </a:lightRig>
          </a:scene3d>
        </p:grpSpPr>
        <p:sp>
          <p:nvSpPr>
            <p:cNvPr id="85" name="Rectángulo: esquinas redondeadas 84">
              <a:extLst>
                <a:ext uri="{FF2B5EF4-FFF2-40B4-BE49-F238E27FC236}">
                  <a16:creationId xmlns:a16="http://schemas.microsoft.com/office/drawing/2014/main" id="{320CC92A-B382-E985-5FD5-AA59BA832210}"/>
                </a:ext>
              </a:extLst>
            </p:cNvPr>
            <p:cNvSpPr/>
            <p:nvPr/>
          </p:nvSpPr>
          <p:spPr>
            <a:xfrm>
              <a:off x="323054" y="82253"/>
              <a:ext cx="2300910" cy="649440"/>
            </a:xfrm>
            <a:prstGeom prst="roundRect">
              <a:avLst/>
            </a:prstGeom>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pPr algn="ctr"/>
              <a:endParaRPr lang="es-PE" sz="1400"/>
            </a:p>
          </p:txBody>
        </p:sp>
        <p:sp>
          <p:nvSpPr>
            <p:cNvPr id="86" name="Rectángulo: esquinas redondeadas 4">
              <a:extLst>
                <a:ext uri="{FF2B5EF4-FFF2-40B4-BE49-F238E27FC236}">
                  <a16:creationId xmlns:a16="http://schemas.microsoft.com/office/drawing/2014/main" id="{E88D2C5B-C962-4476-2981-27552CBEC7DF}"/>
                </a:ext>
              </a:extLst>
            </p:cNvPr>
            <p:cNvSpPr txBox="1"/>
            <p:nvPr/>
          </p:nvSpPr>
          <p:spPr>
            <a:xfrm>
              <a:off x="338887" y="98302"/>
              <a:ext cx="2237504" cy="58603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70950" tIns="0" rIns="170950" bIns="0" numCol="1" spcCol="1270" anchor="ctr" anchorCtr="0">
              <a:noAutofit/>
            </a:bodyPr>
            <a:lstStyle/>
            <a:p>
              <a:pPr marL="0" lvl="0" indent="0" algn="ctr" defTabSz="800100">
                <a:lnSpc>
                  <a:spcPct val="90000"/>
                </a:lnSpc>
                <a:spcBef>
                  <a:spcPct val="0"/>
                </a:spcBef>
                <a:spcAft>
                  <a:spcPct val="35000"/>
                </a:spcAft>
                <a:buNone/>
              </a:pPr>
              <a:r>
                <a:rPr lang="es-ES" sz="1400" kern="1200" dirty="0">
                  <a:solidFill>
                    <a:schemeClr val="tx1"/>
                  </a:solidFill>
                </a:rPr>
                <a:t>ES UNA FORMA ALTERNATIVA DE UN GEN, LOS ORGANISMOS DIPLOIDES TIENEN DOS TIPOS DE CADA GEN HEREDADA DE CADA PROGENITOR.</a:t>
              </a:r>
            </a:p>
          </p:txBody>
        </p:sp>
      </p:grpSp>
      <p:grpSp>
        <p:nvGrpSpPr>
          <p:cNvPr id="90" name="Grupo 89">
            <a:extLst>
              <a:ext uri="{FF2B5EF4-FFF2-40B4-BE49-F238E27FC236}">
                <a16:creationId xmlns:a16="http://schemas.microsoft.com/office/drawing/2014/main" id="{B4FC2F90-00D1-E8D0-B9BE-34D61DDE5B59}"/>
              </a:ext>
            </a:extLst>
          </p:cNvPr>
          <p:cNvGrpSpPr/>
          <p:nvPr/>
        </p:nvGrpSpPr>
        <p:grpSpPr>
          <a:xfrm>
            <a:off x="5264617" y="1845866"/>
            <a:ext cx="6850743" cy="479958"/>
            <a:chOff x="323054" y="82253"/>
            <a:chExt cx="2300910" cy="649440"/>
          </a:xfrm>
          <a:solidFill>
            <a:schemeClr val="accent6"/>
          </a:solidFill>
          <a:scene3d>
            <a:camera prst="orthographicFront"/>
            <a:lightRig rig="threePt" dir="t">
              <a:rot lat="0" lon="0" rev="7500000"/>
            </a:lightRig>
          </a:scene3d>
        </p:grpSpPr>
        <p:sp>
          <p:nvSpPr>
            <p:cNvPr id="91" name="Rectángulo: esquinas redondeadas 90">
              <a:extLst>
                <a:ext uri="{FF2B5EF4-FFF2-40B4-BE49-F238E27FC236}">
                  <a16:creationId xmlns:a16="http://schemas.microsoft.com/office/drawing/2014/main" id="{0D091FD6-DE8F-8EE8-3A61-606A85360278}"/>
                </a:ext>
              </a:extLst>
            </p:cNvPr>
            <p:cNvSpPr/>
            <p:nvPr/>
          </p:nvSpPr>
          <p:spPr>
            <a:xfrm>
              <a:off x="323054" y="82253"/>
              <a:ext cx="2300910" cy="649440"/>
            </a:xfrm>
            <a:prstGeom prst="roundRect">
              <a:avLst/>
            </a:prstGeom>
            <a:grpFill/>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pPr algn="ctr"/>
              <a:endParaRPr lang="es-PE" sz="1400"/>
            </a:p>
          </p:txBody>
        </p:sp>
        <p:sp>
          <p:nvSpPr>
            <p:cNvPr id="92" name="Rectángulo: esquinas redondeadas 4">
              <a:extLst>
                <a:ext uri="{FF2B5EF4-FFF2-40B4-BE49-F238E27FC236}">
                  <a16:creationId xmlns:a16="http://schemas.microsoft.com/office/drawing/2014/main" id="{960AAB02-3245-24BA-E972-08D6AA638E97}"/>
                </a:ext>
              </a:extLst>
            </p:cNvPr>
            <p:cNvSpPr txBox="1"/>
            <p:nvPr/>
          </p:nvSpPr>
          <p:spPr>
            <a:xfrm>
              <a:off x="338887" y="98302"/>
              <a:ext cx="2237504" cy="586034"/>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70950" tIns="0" rIns="170950" bIns="0" numCol="1" spcCol="1270" anchor="ctr" anchorCtr="0">
              <a:noAutofit/>
            </a:bodyPr>
            <a:lstStyle/>
            <a:p>
              <a:pPr marL="0" lvl="0" indent="0" algn="ctr" defTabSz="800100">
                <a:lnSpc>
                  <a:spcPct val="90000"/>
                </a:lnSpc>
                <a:spcBef>
                  <a:spcPct val="0"/>
                </a:spcBef>
                <a:spcAft>
                  <a:spcPct val="35000"/>
                </a:spcAft>
                <a:buNone/>
              </a:pPr>
              <a:r>
                <a:rPr lang="es-ES" sz="1400" kern="1200" dirty="0">
                  <a:solidFill>
                    <a:schemeClr val="tx1"/>
                  </a:solidFill>
                </a:rPr>
                <a:t>ES LA COMPOSICION GENETICA, ES DECIR, LA COMBINACION ESPECIFICA DE ALELOS  QUE TIENE UN CONJUNTO DE GENES </a:t>
              </a:r>
            </a:p>
          </p:txBody>
        </p:sp>
      </p:grpSp>
      <p:grpSp>
        <p:nvGrpSpPr>
          <p:cNvPr id="93" name="Grupo 92">
            <a:extLst>
              <a:ext uri="{FF2B5EF4-FFF2-40B4-BE49-F238E27FC236}">
                <a16:creationId xmlns:a16="http://schemas.microsoft.com/office/drawing/2014/main" id="{74B14AA2-2EC3-7189-EF77-B972FBADC220}"/>
              </a:ext>
            </a:extLst>
          </p:cNvPr>
          <p:cNvGrpSpPr/>
          <p:nvPr/>
        </p:nvGrpSpPr>
        <p:grpSpPr>
          <a:xfrm>
            <a:off x="5281107" y="2492646"/>
            <a:ext cx="6850743" cy="479958"/>
            <a:chOff x="323054" y="82253"/>
            <a:chExt cx="2300910" cy="649440"/>
          </a:xfrm>
          <a:scene3d>
            <a:camera prst="orthographicFront"/>
            <a:lightRig rig="threePt" dir="t">
              <a:rot lat="0" lon="0" rev="7500000"/>
            </a:lightRig>
          </a:scene3d>
        </p:grpSpPr>
        <p:sp>
          <p:nvSpPr>
            <p:cNvPr id="94" name="Rectángulo: esquinas redondeadas 93">
              <a:extLst>
                <a:ext uri="{FF2B5EF4-FFF2-40B4-BE49-F238E27FC236}">
                  <a16:creationId xmlns:a16="http://schemas.microsoft.com/office/drawing/2014/main" id="{8B91B73A-AA57-68C6-3E53-E7D8D4792F10}"/>
                </a:ext>
              </a:extLst>
            </p:cNvPr>
            <p:cNvSpPr/>
            <p:nvPr/>
          </p:nvSpPr>
          <p:spPr>
            <a:xfrm>
              <a:off x="323054" y="82253"/>
              <a:ext cx="2300910" cy="649440"/>
            </a:xfrm>
            <a:prstGeom prst="roundRect">
              <a:avLst/>
            </a:prstGeom>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pPr algn="ctr"/>
              <a:endParaRPr lang="es-PE" sz="1400"/>
            </a:p>
          </p:txBody>
        </p:sp>
        <p:sp>
          <p:nvSpPr>
            <p:cNvPr id="95" name="Rectángulo: esquinas redondeadas 4">
              <a:extLst>
                <a:ext uri="{FF2B5EF4-FFF2-40B4-BE49-F238E27FC236}">
                  <a16:creationId xmlns:a16="http://schemas.microsoft.com/office/drawing/2014/main" id="{2CD6380A-1E60-637F-E2A3-F601161320DF}"/>
                </a:ext>
              </a:extLst>
            </p:cNvPr>
            <p:cNvSpPr txBox="1"/>
            <p:nvPr/>
          </p:nvSpPr>
          <p:spPr>
            <a:xfrm>
              <a:off x="338887" y="98302"/>
              <a:ext cx="2237504" cy="58603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70950" tIns="0" rIns="170950" bIns="0" numCol="1" spcCol="1270" anchor="ctr" anchorCtr="0">
              <a:noAutofit/>
            </a:bodyPr>
            <a:lstStyle/>
            <a:p>
              <a:pPr marL="0" lvl="0" indent="0" algn="ctr" defTabSz="800100">
                <a:lnSpc>
                  <a:spcPct val="90000"/>
                </a:lnSpc>
                <a:spcBef>
                  <a:spcPct val="0"/>
                </a:spcBef>
                <a:spcAft>
                  <a:spcPct val="35000"/>
                </a:spcAft>
                <a:buNone/>
              </a:pPr>
              <a:r>
                <a:rPr lang="es-ES" sz="1400" kern="1200" dirty="0">
                  <a:solidFill>
                    <a:schemeClr val="tx1"/>
                  </a:solidFill>
                </a:rPr>
                <a:t>ES LA MANIFESTACION OBSERVABLE DE LOS RASGOS DE UN ORGANISMO , ES DECIR, CARACTERISTICAS FISICAS, FISIOLOGICAS Y CONDUCTUALES.</a:t>
              </a:r>
            </a:p>
          </p:txBody>
        </p:sp>
      </p:grpSp>
      <p:grpSp>
        <p:nvGrpSpPr>
          <p:cNvPr id="96" name="Grupo 95">
            <a:extLst>
              <a:ext uri="{FF2B5EF4-FFF2-40B4-BE49-F238E27FC236}">
                <a16:creationId xmlns:a16="http://schemas.microsoft.com/office/drawing/2014/main" id="{5745F6FC-F92F-30C9-BB89-B630A9351E64}"/>
              </a:ext>
            </a:extLst>
          </p:cNvPr>
          <p:cNvGrpSpPr/>
          <p:nvPr/>
        </p:nvGrpSpPr>
        <p:grpSpPr>
          <a:xfrm>
            <a:off x="5282156" y="3088318"/>
            <a:ext cx="6850743" cy="479958"/>
            <a:chOff x="323054" y="82253"/>
            <a:chExt cx="2300910" cy="649440"/>
          </a:xfrm>
          <a:solidFill>
            <a:schemeClr val="accent6"/>
          </a:solidFill>
          <a:scene3d>
            <a:camera prst="orthographicFront"/>
            <a:lightRig rig="threePt" dir="t">
              <a:rot lat="0" lon="0" rev="7500000"/>
            </a:lightRig>
          </a:scene3d>
        </p:grpSpPr>
        <p:sp>
          <p:nvSpPr>
            <p:cNvPr id="97" name="Rectángulo: esquinas redondeadas 96">
              <a:extLst>
                <a:ext uri="{FF2B5EF4-FFF2-40B4-BE49-F238E27FC236}">
                  <a16:creationId xmlns:a16="http://schemas.microsoft.com/office/drawing/2014/main" id="{1219DCEC-6080-5791-B120-B7186EA233AF}"/>
                </a:ext>
              </a:extLst>
            </p:cNvPr>
            <p:cNvSpPr/>
            <p:nvPr/>
          </p:nvSpPr>
          <p:spPr>
            <a:xfrm>
              <a:off x="323054" y="82253"/>
              <a:ext cx="2300910" cy="649440"/>
            </a:xfrm>
            <a:prstGeom prst="roundRect">
              <a:avLst/>
            </a:prstGeom>
            <a:grpFill/>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pPr algn="ctr"/>
              <a:endParaRPr lang="es-PE" sz="1400"/>
            </a:p>
          </p:txBody>
        </p:sp>
        <p:sp>
          <p:nvSpPr>
            <p:cNvPr id="98" name="Rectángulo: esquinas redondeadas 4">
              <a:extLst>
                <a:ext uri="{FF2B5EF4-FFF2-40B4-BE49-F238E27FC236}">
                  <a16:creationId xmlns:a16="http://schemas.microsoft.com/office/drawing/2014/main" id="{EA830FC2-0E19-51F0-D980-D37186C6998D}"/>
                </a:ext>
              </a:extLst>
            </p:cNvPr>
            <p:cNvSpPr txBox="1"/>
            <p:nvPr/>
          </p:nvSpPr>
          <p:spPr>
            <a:xfrm>
              <a:off x="338887" y="98302"/>
              <a:ext cx="2237504" cy="586034"/>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70950" tIns="0" rIns="170950" bIns="0" numCol="1" spcCol="1270" anchor="ctr" anchorCtr="0">
              <a:noAutofit/>
            </a:bodyPr>
            <a:lstStyle/>
            <a:p>
              <a:pPr marL="0" lvl="0" indent="0" algn="ctr" defTabSz="800100">
                <a:lnSpc>
                  <a:spcPct val="90000"/>
                </a:lnSpc>
                <a:spcBef>
                  <a:spcPct val="0"/>
                </a:spcBef>
                <a:spcAft>
                  <a:spcPct val="35000"/>
                </a:spcAft>
                <a:buNone/>
              </a:pPr>
              <a:r>
                <a:rPr lang="es-ES" sz="1400" kern="1200" dirty="0">
                  <a:solidFill>
                    <a:schemeClr val="tx1"/>
                  </a:solidFill>
                </a:rPr>
                <a:t>ALGUNOS ALELOS PUEDEN SER DOMINATES SOBRE OTROS, SE EXPRESA EN EL FENOTIPO.</a:t>
              </a:r>
            </a:p>
          </p:txBody>
        </p:sp>
      </p:grpSp>
      <p:grpSp>
        <p:nvGrpSpPr>
          <p:cNvPr id="99" name="Grupo 98">
            <a:extLst>
              <a:ext uri="{FF2B5EF4-FFF2-40B4-BE49-F238E27FC236}">
                <a16:creationId xmlns:a16="http://schemas.microsoft.com/office/drawing/2014/main" id="{51CCF37F-1026-BAB5-B830-007F08CD7398}"/>
              </a:ext>
            </a:extLst>
          </p:cNvPr>
          <p:cNvGrpSpPr/>
          <p:nvPr/>
        </p:nvGrpSpPr>
        <p:grpSpPr>
          <a:xfrm>
            <a:off x="5282155" y="3683055"/>
            <a:ext cx="6850743" cy="479958"/>
            <a:chOff x="323054" y="82253"/>
            <a:chExt cx="2300910" cy="649440"/>
          </a:xfrm>
          <a:scene3d>
            <a:camera prst="orthographicFront"/>
            <a:lightRig rig="threePt" dir="t">
              <a:rot lat="0" lon="0" rev="7500000"/>
            </a:lightRig>
          </a:scene3d>
        </p:grpSpPr>
        <p:sp>
          <p:nvSpPr>
            <p:cNvPr id="100" name="Rectángulo: esquinas redondeadas 99">
              <a:extLst>
                <a:ext uri="{FF2B5EF4-FFF2-40B4-BE49-F238E27FC236}">
                  <a16:creationId xmlns:a16="http://schemas.microsoft.com/office/drawing/2014/main" id="{B97133F9-197E-ACB6-C8B5-B34F184F35A8}"/>
                </a:ext>
              </a:extLst>
            </p:cNvPr>
            <p:cNvSpPr/>
            <p:nvPr/>
          </p:nvSpPr>
          <p:spPr>
            <a:xfrm>
              <a:off x="323054" y="82253"/>
              <a:ext cx="2300910" cy="649440"/>
            </a:xfrm>
            <a:prstGeom prst="roundRect">
              <a:avLst/>
            </a:prstGeom>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pPr algn="ctr"/>
              <a:endParaRPr lang="es-PE" sz="1400"/>
            </a:p>
          </p:txBody>
        </p:sp>
        <p:sp>
          <p:nvSpPr>
            <p:cNvPr id="101" name="Rectángulo: esquinas redondeadas 4">
              <a:extLst>
                <a:ext uri="{FF2B5EF4-FFF2-40B4-BE49-F238E27FC236}">
                  <a16:creationId xmlns:a16="http://schemas.microsoft.com/office/drawing/2014/main" id="{61BF26C5-EC8E-F9F8-24C8-A89633F2BFC9}"/>
                </a:ext>
              </a:extLst>
            </p:cNvPr>
            <p:cNvSpPr txBox="1"/>
            <p:nvPr/>
          </p:nvSpPr>
          <p:spPr>
            <a:xfrm>
              <a:off x="338887" y="98302"/>
              <a:ext cx="2237504" cy="58603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70950" tIns="0" rIns="170950" bIns="0" numCol="1" spcCol="1270" anchor="ctr" anchorCtr="0">
              <a:noAutofit/>
            </a:bodyPr>
            <a:lstStyle/>
            <a:p>
              <a:pPr marL="0" lvl="0" indent="0" algn="ctr" defTabSz="800100">
                <a:lnSpc>
                  <a:spcPct val="90000"/>
                </a:lnSpc>
                <a:spcBef>
                  <a:spcPct val="0"/>
                </a:spcBef>
                <a:spcAft>
                  <a:spcPct val="35000"/>
                </a:spcAft>
                <a:buNone/>
              </a:pPr>
              <a:r>
                <a:rPr lang="es-ES" sz="1400" kern="1200" dirty="0">
                  <a:solidFill>
                    <a:schemeClr val="tx1"/>
                  </a:solidFill>
                </a:rPr>
                <a:t>LA REPRODUCCION SEXUAL IMPLICA LA MEZCLA DE LOS GENES DE AMBOS PROGENITORES Y ESTO SE TRANSMITE A LAS GENERACIONES SIGUIENTES.</a:t>
              </a:r>
            </a:p>
          </p:txBody>
        </p:sp>
      </p:grpSp>
      <p:grpSp>
        <p:nvGrpSpPr>
          <p:cNvPr id="102" name="Grupo 101">
            <a:extLst>
              <a:ext uri="{FF2B5EF4-FFF2-40B4-BE49-F238E27FC236}">
                <a16:creationId xmlns:a16="http://schemas.microsoft.com/office/drawing/2014/main" id="{FE2FF319-072D-065A-D55B-E723518667A6}"/>
              </a:ext>
            </a:extLst>
          </p:cNvPr>
          <p:cNvGrpSpPr/>
          <p:nvPr/>
        </p:nvGrpSpPr>
        <p:grpSpPr>
          <a:xfrm>
            <a:off x="5264617" y="4252768"/>
            <a:ext cx="6850743" cy="479958"/>
            <a:chOff x="323054" y="82253"/>
            <a:chExt cx="2300910" cy="649440"/>
          </a:xfrm>
          <a:solidFill>
            <a:schemeClr val="accent6"/>
          </a:solidFill>
          <a:scene3d>
            <a:camera prst="orthographicFront"/>
            <a:lightRig rig="threePt" dir="t">
              <a:rot lat="0" lon="0" rev="7500000"/>
            </a:lightRig>
          </a:scene3d>
        </p:grpSpPr>
        <p:sp>
          <p:nvSpPr>
            <p:cNvPr id="103" name="Rectángulo: esquinas redondeadas 102">
              <a:extLst>
                <a:ext uri="{FF2B5EF4-FFF2-40B4-BE49-F238E27FC236}">
                  <a16:creationId xmlns:a16="http://schemas.microsoft.com/office/drawing/2014/main" id="{F29506DB-60D7-4A45-BDEF-D8201576F9DD}"/>
                </a:ext>
              </a:extLst>
            </p:cNvPr>
            <p:cNvSpPr/>
            <p:nvPr/>
          </p:nvSpPr>
          <p:spPr>
            <a:xfrm>
              <a:off x="323054" y="82253"/>
              <a:ext cx="2300910" cy="649440"/>
            </a:xfrm>
            <a:prstGeom prst="roundRect">
              <a:avLst/>
            </a:prstGeom>
            <a:grpFill/>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pPr algn="ctr"/>
              <a:endParaRPr lang="es-PE" sz="1400"/>
            </a:p>
          </p:txBody>
        </p:sp>
        <p:sp>
          <p:nvSpPr>
            <p:cNvPr id="104" name="Rectángulo: esquinas redondeadas 4">
              <a:extLst>
                <a:ext uri="{FF2B5EF4-FFF2-40B4-BE49-F238E27FC236}">
                  <a16:creationId xmlns:a16="http://schemas.microsoft.com/office/drawing/2014/main" id="{C872D745-2F25-267B-FBE7-FF26CAD73405}"/>
                </a:ext>
              </a:extLst>
            </p:cNvPr>
            <p:cNvSpPr txBox="1"/>
            <p:nvPr/>
          </p:nvSpPr>
          <p:spPr>
            <a:xfrm>
              <a:off x="338887" y="98302"/>
              <a:ext cx="2237504" cy="586034"/>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70950" tIns="0" rIns="170950" bIns="0" numCol="1" spcCol="1270" anchor="ctr" anchorCtr="0">
              <a:noAutofit/>
            </a:bodyPr>
            <a:lstStyle/>
            <a:p>
              <a:pPr marL="0" lvl="0" indent="0" algn="ctr" defTabSz="800100">
                <a:lnSpc>
                  <a:spcPct val="90000"/>
                </a:lnSpc>
                <a:spcBef>
                  <a:spcPct val="0"/>
                </a:spcBef>
                <a:spcAft>
                  <a:spcPct val="35000"/>
                </a:spcAft>
                <a:buNone/>
              </a:pPr>
              <a:r>
                <a:rPr lang="es-ES" sz="1400" kern="1200" dirty="0">
                  <a:solidFill>
                    <a:schemeClr val="tx1"/>
                  </a:solidFill>
                </a:rPr>
                <a:t>ESTABLECEN PATRONES PREDECIBLES DE HERENCIA PARA CARACTERISTICAS CONTROLADAS POR UN SOLO GEN Y SUS ALELOS.</a:t>
              </a:r>
            </a:p>
          </p:txBody>
        </p:sp>
      </p:grpSp>
      <p:grpSp>
        <p:nvGrpSpPr>
          <p:cNvPr id="105" name="Grupo 104">
            <a:extLst>
              <a:ext uri="{FF2B5EF4-FFF2-40B4-BE49-F238E27FC236}">
                <a16:creationId xmlns:a16="http://schemas.microsoft.com/office/drawing/2014/main" id="{2986CDD0-381B-27B8-7401-6B2393B95952}"/>
              </a:ext>
            </a:extLst>
          </p:cNvPr>
          <p:cNvGrpSpPr/>
          <p:nvPr/>
        </p:nvGrpSpPr>
        <p:grpSpPr>
          <a:xfrm>
            <a:off x="5264617" y="4891691"/>
            <a:ext cx="6874259" cy="479958"/>
            <a:chOff x="315156" y="82253"/>
            <a:chExt cx="2308808" cy="649440"/>
          </a:xfrm>
          <a:scene3d>
            <a:camera prst="orthographicFront"/>
            <a:lightRig rig="threePt" dir="t">
              <a:rot lat="0" lon="0" rev="7500000"/>
            </a:lightRig>
          </a:scene3d>
        </p:grpSpPr>
        <p:sp>
          <p:nvSpPr>
            <p:cNvPr id="106" name="Rectángulo: esquinas redondeadas 105">
              <a:extLst>
                <a:ext uri="{FF2B5EF4-FFF2-40B4-BE49-F238E27FC236}">
                  <a16:creationId xmlns:a16="http://schemas.microsoft.com/office/drawing/2014/main" id="{7C4A04A0-9CCF-4752-088A-8A7A0A8E6B07}"/>
                </a:ext>
              </a:extLst>
            </p:cNvPr>
            <p:cNvSpPr/>
            <p:nvPr/>
          </p:nvSpPr>
          <p:spPr>
            <a:xfrm>
              <a:off x="323054" y="82253"/>
              <a:ext cx="2300910" cy="649440"/>
            </a:xfrm>
            <a:prstGeom prst="roundRect">
              <a:avLst/>
            </a:prstGeom>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pPr algn="ctr"/>
              <a:endParaRPr lang="es-PE" sz="1400"/>
            </a:p>
          </p:txBody>
        </p:sp>
        <p:sp>
          <p:nvSpPr>
            <p:cNvPr id="107" name="Rectángulo: esquinas redondeadas 4">
              <a:extLst>
                <a:ext uri="{FF2B5EF4-FFF2-40B4-BE49-F238E27FC236}">
                  <a16:creationId xmlns:a16="http://schemas.microsoft.com/office/drawing/2014/main" id="{7891E136-5254-5805-3D0C-7D8DD7F4517A}"/>
                </a:ext>
              </a:extLst>
            </p:cNvPr>
            <p:cNvSpPr txBox="1"/>
            <p:nvPr/>
          </p:nvSpPr>
          <p:spPr>
            <a:xfrm>
              <a:off x="315156" y="116572"/>
              <a:ext cx="2237504" cy="58603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70950" tIns="0" rIns="170950" bIns="0" numCol="1" spcCol="1270" anchor="ctr" anchorCtr="0">
              <a:noAutofit/>
            </a:bodyPr>
            <a:lstStyle/>
            <a:p>
              <a:pPr marL="0" lvl="0" indent="0" algn="just" defTabSz="800100">
                <a:lnSpc>
                  <a:spcPct val="90000"/>
                </a:lnSpc>
                <a:spcBef>
                  <a:spcPct val="0"/>
                </a:spcBef>
                <a:spcAft>
                  <a:spcPct val="35000"/>
                </a:spcAft>
                <a:buNone/>
              </a:pPr>
              <a:r>
                <a:rPr lang="es-ES" sz="1400" dirty="0">
                  <a:solidFill>
                    <a:schemeClr val="tx1"/>
                  </a:solidFill>
                </a:rPr>
                <a:t>ES EL</a:t>
              </a:r>
              <a:r>
                <a:rPr lang="es-ES" sz="1400" kern="1200" dirty="0">
                  <a:solidFill>
                    <a:schemeClr val="tx1"/>
                  </a:solidFill>
                </a:rPr>
                <a:t> ESTUDIO DE LOS MECANISMOS MOLECULARES Y CELULARES INVOLUCRADOS EN LA EXPRESION Y REGULACION DE LOS GENES.</a:t>
              </a:r>
            </a:p>
          </p:txBody>
        </p:sp>
      </p:grpSp>
      <p:grpSp>
        <p:nvGrpSpPr>
          <p:cNvPr id="108" name="Grupo 107">
            <a:extLst>
              <a:ext uri="{FF2B5EF4-FFF2-40B4-BE49-F238E27FC236}">
                <a16:creationId xmlns:a16="http://schemas.microsoft.com/office/drawing/2014/main" id="{9680BAE2-D1A2-FDAD-8408-BF7B2DB999D2}"/>
              </a:ext>
            </a:extLst>
          </p:cNvPr>
          <p:cNvGrpSpPr/>
          <p:nvPr/>
        </p:nvGrpSpPr>
        <p:grpSpPr>
          <a:xfrm>
            <a:off x="5274959" y="5462852"/>
            <a:ext cx="6850743" cy="479958"/>
            <a:chOff x="323054" y="82253"/>
            <a:chExt cx="2300910" cy="649440"/>
          </a:xfrm>
          <a:solidFill>
            <a:schemeClr val="accent6"/>
          </a:solidFill>
          <a:scene3d>
            <a:camera prst="orthographicFront"/>
            <a:lightRig rig="threePt" dir="t">
              <a:rot lat="0" lon="0" rev="7500000"/>
            </a:lightRig>
          </a:scene3d>
        </p:grpSpPr>
        <p:sp>
          <p:nvSpPr>
            <p:cNvPr id="109" name="Rectángulo: esquinas redondeadas 108">
              <a:extLst>
                <a:ext uri="{FF2B5EF4-FFF2-40B4-BE49-F238E27FC236}">
                  <a16:creationId xmlns:a16="http://schemas.microsoft.com/office/drawing/2014/main" id="{C4B8E798-3BA0-D38C-89C4-9341561C5A1A}"/>
                </a:ext>
              </a:extLst>
            </p:cNvPr>
            <p:cNvSpPr/>
            <p:nvPr/>
          </p:nvSpPr>
          <p:spPr>
            <a:xfrm>
              <a:off x="323054" y="82253"/>
              <a:ext cx="2300910" cy="649440"/>
            </a:xfrm>
            <a:prstGeom prst="roundRect">
              <a:avLst/>
            </a:prstGeom>
            <a:grpFill/>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pPr algn="ctr"/>
              <a:endParaRPr lang="es-PE" sz="1400"/>
            </a:p>
          </p:txBody>
        </p:sp>
        <p:sp>
          <p:nvSpPr>
            <p:cNvPr id="110" name="Rectángulo: esquinas redondeadas 4">
              <a:extLst>
                <a:ext uri="{FF2B5EF4-FFF2-40B4-BE49-F238E27FC236}">
                  <a16:creationId xmlns:a16="http://schemas.microsoft.com/office/drawing/2014/main" id="{25839259-6233-1C55-4CED-289F7D7CEE11}"/>
                </a:ext>
              </a:extLst>
            </p:cNvPr>
            <p:cNvSpPr txBox="1"/>
            <p:nvPr/>
          </p:nvSpPr>
          <p:spPr>
            <a:xfrm>
              <a:off x="338887" y="98302"/>
              <a:ext cx="2237504" cy="586034"/>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70950" tIns="0" rIns="170950" bIns="0" numCol="1" spcCol="1270" anchor="ctr" anchorCtr="0">
              <a:noAutofit/>
            </a:bodyPr>
            <a:lstStyle/>
            <a:p>
              <a:pPr marL="0" lvl="0" indent="0" algn="ctr" defTabSz="800100">
                <a:lnSpc>
                  <a:spcPct val="90000"/>
                </a:lnSpc>
                <a:spcBef>
                  <a:spcPct val="0"/>
                </a:spcBef>
                <a:spcAft>
                  <a:spcPct val="35000"/>
                </a:spcAft>
                <a:buNone/>
              </a:pPr>
              <a:r>
                <a:rPr lang="es-ES" sz="1400" kern="1200" dirty="0">
                  <a:solidFill>
                    <a:schemeClr val="tx1"/>
                  </a:solidFill>
                </a:rPr>
                <a:t>ES UN CAMBIO EN LA SECUENCIA DE ADN QUE PUEDE OCURRIR DE MANERA ESPONTANEA O DEBIDO A FACTORES AMBIENTALES.</a:t>
              </a:r>
            </a:p>
          </p:txBody>
        </p:sp>
      </p:grpSp>
      <p:pic>
        <p:nvPicPr>
          <p:cNvPr id="15" name="Imagen 14">
            <a:extLst>
              <a:ext uri="{FF2B5EF4-FFF2-40B4-BE49-F238E27FC236}">
                <a16:creationId xmlns:a16="http://schemas.microsoft.com/office/drawing/2014/main" id="{4F505B7B-91C0-42BA-89B0-6EB6F0D09459}"/>
              </a:ext>
            </a:extLst>
          </p:cNvPr>
          <p:cNvPicPr>
            <a:picLocks noChangeAspect="1"/>
          </p:cNvPicPr>
          <p:nvPr/>
        </p:nvPicPr>
        <p:blipFill>
          <a:blip r:embed="rId4"/>
          <a:stretch>
            <a:fillRect/>
          </a:stretch>
        </p:blipFill>
        <p:spPr>
          <a:xfrm>
            <a:off x="132239" y="1117653"/>
            <a:ext cx="1699280" cy="1480903"/>
          </a:xfrm>
          <a:prstGeom prst="rect">
            <a:avLst/>
          </a:prstGeom>
        </p:spPr>
      </p:pic>
      <p:pic>
        <p:nvPicPr>
          <p:cNvPr id="16" name="Imagen 15">
            <a:extLst>
              <a:ext uri="{FF2B5EF4-FFF2-40B4-BE49-F238E27FC236}">
                <a16:creationId xmlns:a16="http://schemas.microsoft.com/office/drawing/2014/main" id="{C8CF1098-7748-4AE6-8E9B-8FAF305BACC3}"/>
              </a:ext>
            </a:extLst>
          </p:cNvPr>
          <p:cNvPicPr>
            <a:picLocks noChangeAspect="1"/>
          </p:cNvPicPr>
          <p:nvPr/>
        </p:nvPicPr>
        <p:blipFill>
          <a:blip r:embed="rId5"/>
          <a:stretch>
            <a:fillRect/>
          </a:stretch>
        </p:blipFill>
        <p:spPr>
          <a:xfrm>
            <a:off x="2232" y="2556301"/>
            <a:ext cx="2503153" cy="3336910"/>
          </a:xfrm>
          <a:prstGeom prst="rect">
            <a:avLst/>
          </a:prstGeom>
        </p:spPr>
      </p:pic>
      <p:sp>
        <p:nvSpPr>
          <p:cNvPr id="9" name="Rectángulo: esquinas redondeadas 8">
            <a:extLst>
              <a:ext uri="{FF2B5EF4-FFF2-40B4-BE49-F238E27FC236}">
                <a16:creationId xmlns:a16="http://schemas.microsoft.com/office/drawing/2014/main" id="{05E32A49-6B39-51AE-07EE-FE7C33CA52DB}"/>
              </a:ext>
            </a:extLst>
          </p:cNvPr>
          <p:cNvSpPr/>
          <p:nvPr/>
        </p:nvSpPr>
        <p:spPr>
          <a:xfrm>
            <a:off x="130627" y="3037449"/>
            <a:ext cx="1212129" cy="645606"/>
          </a:xfrm>
          <a:prstGeom prst="roundRect">
            <a:avLst/>
          </a:prstGeom>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t>GENETICA</a:t>
            </a:r>
          </a:p>
        </p:txBody>
      </p:sp>
    </p:spTree>
    <p:extLst>
      <p:ext uri="{BB962C8B-B14F-4D97-AF65-F5344CB8AC3E}">
        <p14:creationId xmlns:p14="http://schemas.microsoft.com/office/powerpoint/2010/main" val="227831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7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8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4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7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90"/>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4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74"/>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93"/>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50"/>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75"/>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96"/>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53"/>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76"/>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99"/>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56"/>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77"/>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102"/>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nodeType="clickEffect">
                                  <p:stCondLst>
                                    <p:cond delay="0"/>
                                  </p:stCondLst>
                                  <p:childTnLst>
                                    <p:set>
                                      <p:cBhvr>
                                        <p:cTn id="99" dur="1" fill="hold">
                                          <p:stCondLst>
                                            <p:cond delay="0"/>
                                          </p:stCondLst>
                                        </p:cTn>
                                        <p:tgtEl>
                                          <p:spTgt spid="62"/>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79"/>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nodeType="clickEffect">
                                  <p:stCondLst>
                                    <p:cond delay="0"/>
                                  </p:stCondLst>
                                  <p:childTnLst>
                                    <p:set>
                                      <p:cBhvr>
                                        <p:cTn id="107" dur="1" fill="hold">
                                          <p:stCondLst>
                                            <p:cond delay="0"/>
                                          </p:stCondLst>
                                        </p:cTn>
                                        <p:tgtEl>
                                          <p:spTgt spid="105"/>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nodeType="clickEffect">
                                  <p:stCondLst>
                                    <p:cond delay="0"/>
                                  </p:stCondLst>
                                  <p:childTnLst>
                                    <p:set>
                                      <p:cBhvr>
                                        <p:cTn id="111" dur="1" fill="hold">
                                          <p:stCondLst>
                                            <p:cond delay="0"/>
                                          </p:stCondLst>
                                        </p:cTn>
                                        <p:tgtEl>
                                          <p:spTgt spid="59"/>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78"/>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nodeType="clickEffect">
                                  <p:stCondLst>
                                    <p:cond delay="0"/>
                                  </p:stCondLst>
                                  <p:childTnLst>
                                    <p:set>
                                      <p:cBhvr>
                                        <p:cTn id="119"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1" grpId="0" animBg="1"/>
      <p:bldP spid="72" grpId="0" animBg="1"/>
      <p:bldP spid="73" grpId="0" animBg="1"/>
      <p:bldP spid="74" grpId="0" animBg="1"/>
      <p:bldP spid="75" grpId="0" animBg="1"/>
      <p:bldP spid="76" grpId="0" animBg="1"/>
      <p:bldP spid="77" grpId="0" animBg="1"/>
      <p:bldP spid="78" grpId="0" animBg="1"/>
      <p:bldP spid="79"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1DEA20A-0AF1-7814-1570-A6F4C6E0835D}"/>
              </a:ext>
            </a:extLst>
          </p:cNvPr>
          <p:cNvPicPr>
            <a:picLocks noChangeAspect="1"/>
          </p:cNvPicPr>
          <p:nvPr/>
        </p:nvPicPr>
        <p:blipFill>
          <a:blip r:embed="rId2">
            <a:alphaModFix amt="34000"/>
          </a:blip>
          <a:stretch>
            <a:fillRect/>
          </a:stretch>
        </p:blipFill>
        <p:spPr>
          <a:xfrm>
            <a:off x="0" y="-69554"/>
            <a:ext cx="12192002" cy="6997107"/>
          </a:xfrm>
          <a:prstGeom prst="rect">
            <a:avLst/>
          </a:prstGeom>
        </p:spPr>
      </p:pic>
      <p:sp>
        <p:nvSpPr>
          <p:cNvPr id="5" name="Rectángulo 4">
            <a:extLst>
              <a:ext uri="{FF2B5EF4-FFF2-40B4-BE49-F238E27FC236}">
                <a16:creationId xmlns:a16="http://schemas.microsoft.com/office/drawing/2014/main" id="{7CC16131-131A-0DAA-2959-5DA14F006748}"/>
              </a:ext>
            </a:extLst>
          </p:cNvPr>
          <p:cNvSpPr/>
          <p:nvPr/>
        </p:nvSpPr>
        <p:spPr>
          <a:xfrm>
            <a:off x="-1" y="6120495"/>
            <a:ext cx="12192001" cy="95536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b="1" dirty="0"/>
              <a:t>CURSO: BIOLOGIA -  CEAGRO </a:t>
            </a:r>
          </a:p>
        </p:txBody>
      </p:sp>
      <p:pic>
        <p:nvPicPr>
          <p:cNvPr id="6" name="Imagen 5">
            <a:extLst>
              <a:ext uri="{FF2B5EF4-FFF2-40B4-BE49-F238E27FC236}">
                <a16:creationId xmlns:a16="http://schemas.microsoft.com/office/drawing/2014/main" id="{DB942416-9769-BD3E-B914-D6356A9E894B}"/>
              </a:ext>
            </a:extLst>
          </p:cNvPr>
          <p:cNvPicPr>
            <a:picLocks noChangeAspect="1"/>
          </p:cNvPicPr>
          <p:nvPr/>
        </p:nvPicPr>
        <p:blipFill>
          <a:blip r:embed="rId3"/>
          <a:stretch>
            <a:fillRect/>
          </a:stretch>
        </p:blipFill>
        <p:spPr>
          <a:xfrm>
            <a:off x="11383240" y="6223671"/>
            <a:ext cx="716507" cy="703882"/>
          </a:xfrm>
          <a:prstGeom prst="roundRect">
            <a:avLst/>
          </a:prstGeom>
        </p:spPr>
      </p:pic>
      <p:sp>
        <p:nvSpPr>
          <p:cNvPr id="8" name="Rectángulo: esquinas redondeadas 7">
            <a:extLst>
              <a:ext uri="{FF2B5EF4-FFF2-40B4-BE49-F238E27FC236}">
                <a16:creationId xmlns:a16="http://schemas.microsoft.com/office/drawing/2014/main" id="{8F81FD50-5D61-FF4E-7F71-423E14109E07}"/>
              </a:ext>
            </a:extLst>
          </p:cNvPr>
          <p:cNvSpPr/>
          <p:nvPr/>
        </p:nvSpPr>
        <p:spPr>
          <a:xfrm>
            <a:off x="2399744" y="62052"/>
            <a:ext cx="7388048" cy="645606"/>
          </a:xfrm>
          <a:prstGeom prst="roundRect">
            <a:avLst/>
          </a:prstGeom>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BIOLOGIA MOLECULAR Y SU APLICACIÓN EN LA MEDICINA VETERINARIA</a:t>
            </a:r>
          </a:p>
        </p:txBody>
      </p:sp>
      <p:sp>
        <p:nvSpPr>
          <p:cNvPr id="9" name="Rectángulo: esquinas redondeadas 8">
            <a:extLst>
              <a:ext uri="{FF2B5EF4-FFF2-40B4-BE49-F238E27FC236}">
                <a16:creationId xmlns:a16="http://schemas.microsoft.com/office/drawing/2014/main" id="{7245CBBC-6AAD-F8FB-A2D1-8D54EA86E9EB}"/>
              </a:ext>
            </a:extLst>
          </p:cNvPr>
          <p:cNvSpPr/>
          <p:nvPr/>
        </p:nvSpPr>
        <p:spPr>
          <a:xfrm>
            <a:off x="7369332" y="1039625"/>
            <a:ext cx="2207113" cy="645606"/>
          </a:xfrm>
          <a:prstGeom prst="roundRect">
            <a:avLst/>
          </a:prstGeom>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TERAPIA GENETICA</a:t>
            </a:r>
          </a:p>
        </p:txBody>
      </p:sp>
      <p:sp>
        <p:nvSpPr>
          <p:cNvPr id="10" name="Rectángulo: esquinas redondeadas 9">
            <a:extLst>
              <a:ext uri="{FF2B5EF4-FFF2-40B4-BE49-F238E27FC236}">
                <a16:creationId xmlns:a16="http://schemas.microsoft.com/office/drawing/2014/main" id="{D8C8F8F8-0FCE-8875-78F9-F9F034A56B34}"/>
              </a:ext>
            </a:extLst>
          </p:cNvPr>
          <p:cNvSpPr/>
          <p:nvPr/>
        </p:nvSpPr>
        <p:spPr>
          <a:xfrm>
            <a:off x="4840724" y="1043221"/>
            <a:ext cx="2317261" cy="645606"/>
          </a:xfrm>
          <a:prstGeom prst="roundRect">
            <a:avLst/>
          </a:prstGeom>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FARMACOGENOMICA</a:t>
            </a:r>
            <a:endParaRPr lang="es-ES" b="1" dirty="0"/>
          </a:p>
        </p:txBody>
      </p:sp>
      <p:sp>
        <p:nvSpPr>
          <p:cNvPr id="11" name="Rectángulo: esquinas redondeadas 10">
            <a:extLst>
              <a:ext uri="{FF2B5EF4-FFF2-40B4-BE49-F238E27FC236}">
                <a16:creationId xmlns:a16="http://schemas.microsoft.com/office/drawing/2014/main" id="{9E6722FC-4A67-A109-37D9-A2B4EBBF3275}"/>
              </a:ext>
            </a:extLst>
          </p:cNvPr>
          <p:cNvSpPr/>
          <p:nvPr/>
        </p:nvSpPr>
        <p:spPr>
          <a:xfrm>
            <a:off x="9787792" y="1004266"/>
            <a:ext cx="2317260" cy="645606"/>
          </a:xfrm>
          <a:prstGeom prst="roundRect">
            <a:avLst/>
          </a:prstGeom>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EPIDEMIOLOGIA MOLECULAR</a:t>
            </a:r>
          </a:p>
        </p:txBody>
      </p:sp>
      <p:sp>
        <p:nvSpPr>
          <p:cNvPr id="12" name="Rectángulo: esquinas redondeadas 11">
            <a:extLst>
              <a:ext uri="{FF2B5EF4-FFF2-40B4-BE49-F238E27FC236}">
                <a16:creationId xmlns:a16="http://schemas.microsoft.com/office/drawing/2014/main" id="{8E3E6E46-BB97-0AD6-5CE8-8403E50E21D0}"/>
              </a:ext>
            </a:extLst>
          </p:cNvPr>
          <p:cNvSpPr/>
          <p:nvPr/>
        </p:nvSpPr>
        <p:spPr>
          <a:xfrm>
            <a:off x="2580771" y="1039625"/>
            <a:ext cx="2088695" cy="645606"/>
          </a:xfrm>
          <a:prstGeom prst="roundRect">
            <a:avLst/>
          </a:prstGeom>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GENETICA </a:t>
            </a:r>
            <a:r>
              <a:rPr lang="es-ES" sz="1600" b="1" dirty="0"/>
              <a:t>VETERINARIA</a:t>
            </a:r>
            <a:endParaRPr lang="es-ES" b="1" dirty="0"/>
          </a:p>
        </p:txBody>
      </p:sp>
      <p:sp>
        <p:nvSpPr>
          <p:cNvPr id="13" name="Rectángulo: esquinas redondeadas 12">
            <a:extLst>
              <a:ext uri="{FF2B5EF4-FFF2-40B4-BE49-F238E27FC236}">
                <a16:creationId xmlns:a16="http://schemas.microsoft.com/office/drawing/2014/main" id="{4D330A8D-2207-40C2-63F8-C2529DA09761}"/>
              </a:ext>
            </a:extLst>
          </p:cNvPr>
          <p:cNvSpPr/>
          <p:nvPr/>
        </p:nvSpPr>
        <p:spPr>
          <a:xfrm>
            <a:off x="92254" y="1039625"/>
            <a:ext cx="2317260" cy="645606"/>
          </a:xfrm>
          <a:prstGeom prst="roundRect">
            <a:avLst/>
          </a:prstGeom>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DIAGNOSTICO DE ENFERMEDADES</a:t>
            </a:r>
          </a:p>
        </p:txBody>
      </p:sp>
      <p:pic>
        <p:nvPicPr>
          <p:cNvPr id="18" name="Imagen 17">
            <a:extLst>
              <a:ext uri="{FF2B5EF4-FFF2-40B4-BE49-F238E27FC236}">
                <a16:creationId xmlns:a16="http://schemas.microsoft.com/office/drawing/2014/main" id="{39B63049-A732-369D-9A10-818968DC17A9}"/>
              </a:ext>
            </a:extLst>
          </p:cNvPr>
          <p:cNvPicPr>
            <a:picLocks noChangeAspect="1"/>
          </p:cNvPicPr>
          <p:nvPr/>
        </p:nvPicPr>
        <p:blipFill rotWithShape="1">
          <a:blip r:embed="rId4"/>
          <a:srcRect r="4995"/>
          <a:stretch/>
        </p:blipFill>
        <p:spPr>
          <a:xfrm>
            <a:off x="92254" y="2219090"/>
            <a:ext cx="2307491" cy="3064109"/>
          </a:xfrm>
          <a:prstGeom prst="rect">
            <a:avLst/>
          </a:prstGeom>
          <a:ln>
            <a:solidFill>
              <a:schemeClr val="tx1"/>
            </a:solidFill>
          </a:ln>
        </p:spPr>
      </p:pic>
      <p:sp>
        <p:nvSpPr>
          <p:cNvPr id="19" name="CuadroTexto 18">
            <a:extLst>
              <a:ext uri="{FF2B5EF4-FFF2-40B4-BE49-F238E27FC236}">
                <a16:creationId xmlns:a16="http://schemas.microsoft.com/office/drawing/2014/main" id="{921335FB-59FA-FF32-642C-EDB7F3ED1189}"/>
              </a:ext>
            </a:extLst>
          </p:cNvPr>
          <p:cNvSpPr txBox="1"/>
          <p:nvPr/>
        </p:nvSpPr>
        <p:spPr>
          <a:xfrm>
            <a:off x="426395" y="5329057"/>
            <a:ext cx="1639207" cy="338554"/>
          </a:xfrm>
          <a:prstGeom prst="rect">
            <a:avLst/>
          </a:prstGeom>
          <a:noFill/>
        </p:spPr>
        <p:txBody>
          <a:bodyPr wrap="square" rtlCol="0">
            <a:spAutoFit/>
          </a:bodyPr>
          <a:lstStyle/>
          <a:p>
            <a:pPr algn="ctr"/>
            <a:r>
              <a:rPr lang="es-ES" sz="1600" b="1" dirty="0"/>
              <a:t>PCR – ELISA - ETC</a:t>
            </a:r>
            <a:endParaRPr lang="es-PE" sz="1600" b="1" dirty="0"/>
          </a:p>
        </p:txBody>
      </p:sp>
      <p:sp>
        <p:nvSpPr>
          <p:cNvPr id="20" name="Flecha: hacia abajo 19">
            <a:extLst>
              <a:ext uri="{FF2B5EF4-FFF2-40B4-BE49-F238E27FC236}">
                <a16:creationId xmlns:a16="http://schemas.microsoft.com/office/drawing/2014/main" id="{E44702CF-FF04-CF8C-6D5A-36C4A0F47F71}"/>
              </a:ext>
            </a:extLst>
          </p:cNvPr>
          <p:cNvSpPr/>
          <p:nvPr/>
        </p:nvSpPr>
        <p:spPr>
          <a:xfrm>
            <a:off x="1045029" y="1773114"/>
            <a:ext cx="348342" cy="34931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21" name="Imagen 20">
            <a:extLst>
              <a:ext uri="{FF2B5EF4-FFF2-40B4-BE49-F238E27FC236}">
                <a16:creationId xmlns:a16="http://schemas.microsoft.com/office/drawing/2014/main" id="{3DE1E6EE-4A73-886B-A481-AE7957E16F9D}"/>
              </a:ext>
            </a:extLst>
          </p:cNvPr>
          <p:cNvPicPr>
            <a:picLocks noChangeAspect="1"/>
          </p:cNvPicPr>
          <p:nvPr/>
        </p:nvPicPr>
        <p:blipFill rotWithShape="1">
          <a:blip r:embed="rId5"/>
          <a:srcRect b="17810"/>
          <a:stretch/>
        </p:blipFill>
        <p:spPr>
          <a:xfrm>
            <a:off x="2580771" y="2219090"/>
            <a:ext cx="2088695" cy="3064110"/>
          </a:xfrm>
          <a:prstGeom prst="rect">
            <a:avLst/>
          </a:prstGeom>
          <a:ln>
            <a:solidFill>
              <a:schemeClr val="tx1"/>
            </a:solidFill>
          </a:ln>
        </p:spPr>
      </p:pic>
      <p:sp>
        <p:nvSpPr>
          <p:cNvPr id="22" name="Flecha: hacia abajo 21">
            <a:extLst>
              <a:ext uri="{FF2B5EF4-FFF2-40B4-BE49-F238E27FC236}">
                <a16:creationId xmlns:a16="http://schemas.microsoft.com/office/drawing/2014/main" id="{C05C2CC1-6F4C-ACC0-D8FC-46BC9486CE83}"/>
              </a:ext>
            </a:extLst>
          </p:cNvPr>
          <p:cNvSpPr/>
          <p:nvPr/>
        </p:nvSpPr>
        <p:spPr>
          <a:xfrm>
            <a:off x="3450947" y="1765496"/>
            <a:ext cx="348342" cy="34931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23" name="Imagen 22">
            <a:extLst>
              <a:ext uri="{FF2B5EF4-FFF2-40B4-BE49-F238E27FC236}">
                <a16:creationId xmlns:a16="http://schemas.microsoft.com/office/drawing/2014/main" id="{C85CD078-5456-BBC1-4288-4EB3B2E20228}"/>
              </a:ext>
            </a:extLst>
          </p:cNvPr>
          <p:cNvPicPr>
            <a:picLocks noChangeAspect="1"/>
          </p:cNvPicPr>
          <p:nvPr/>
        </p:nvPicPr>
        <p:blipFill>
          <a:blip r:embed="rId6"/>
          <a:stretch>
            <a:fillRect/>
          </a:stretch>
        </p:blipFill>
        <p:spPr>
          <a:xfrm>
            <a:off x="4840724" y="2219090"/>
            <a:ext cx="2317261" cy="3064110"/>
          </a:xfrm>
          <a:prstGeom prst="rect">
            <a:avLst/>
          </a:prstGeom>
          <a:ln>
            <a:solidFill>
              <a:schemeClr val="tx1"/>
            </a:solidFill>
          </a:ln>
        </p:spPr>
      </p:pic>
      <p:sp>
        <p:nvSpPr>
          <p:cNvPr id="24" name="Flecha: hacia abajo 23">
            <a:extLst>
              <a:ext uri="{FF2B5EF4-FFF2-40B4-BE49-F238E27FC236}">
                <a16:creationId xmlns:a16="http://schemas.microsoft.com/office/drawing/2014/main" id="{E3EAFEF0-55BC-0EAD-60FF-53012AC10DAF}"/>
              </a:ext>
            </a:extLst>
          </p:cNvPr>
          <p:cNvSpPr/>
          <p:nvPr/>
        </p:nvSpPr>
        <p:spPr>
          <a:xfrm>
            <a:off x="10772251" y="1765496"/>
            <a:ext cx="348342" cy="34931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5" name="Flecha: hacia abajo 24">
            <a:extLst>
              <a:ext uri="{FF2B5EF4-FFF2-40B4-BE49-F238E27FC236}">
                <a16:creationId xmlns:a16="http://schemas.microsoft.com/office/drawing/2014/main" id="{2B0DEE82-18FB-1D8B-8250-1890F3E556F5}"/>
              </a:ext>
            </a:extLst>
          </p:cNvPr>
          <p:cNvSpPr/>
          <p:nvPr/>
        </p:nvSpPr>
        <p:spPr>
          <a:xfrm>
            <a:off x="8298717" y="1743238"/>
            <a:ext cx="348342" cy="34931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6" name="Flecha: hacia abajo 25">
            <a:extLst>
              <a:ext uri="{FF2B5EF4-FFF2-40B4-BE49-F238E27FC236}">
                <a16:creationId xmlns:a16="http://schemas.microsoft.com/office/drawing/2014/main" id="{B34182A9-C4CC-AA10-9CC2-CB575416C4B8}"/>
              </a:ext>
            </a:extLst>
          </p:cNvPr>
          <p:cNvSpPr/>
          <p:nvPr/>
        </p:nvSpPr>
        <p:spPr>
          <a:xfrm>
            <a:off x="5856865" y="1730734"/>
            <a:ext cx="348342" cy="34931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dirty="0"/>
          </a:p>
        </p:txBody>
      </p:sp>
      <p:pic>
        <p:nvPicPr>
          <p:cNvPr id="28" name="Imagen 27">
            <a:extLst>
              <a:ext uri="{FF2B5EF4-FFF2-40B4-BE49-F238E27FC236}">
                <a16:creationId xmlns:a16="http://schemas.microsoft.com/office/drawing/2014/main" id="{3F8362E3-46FE-E98E-418A-41AE905ECF99}"/>
              </a:ext>
            </a:extLst>
          </p:cNvPr>
          <p:cNvPicPr>
            <a:picLocks noChangeAspect="1"/>
          </p:cNvPicPr>
          <p:nvPr/>
        </p:nvPicPr>
        <p:blipFill>
          <a:blip r:embed="rId7"/>
          <a:stretch>
            <a:fillRect/>
          </a:stretch>
        </p:blipFill>
        <p:spPr>
          <a:xfrm>
            <a:off x="7369331" y="2219091"/>
            <a:ext cx="2207113" cy="3064109"/>
          </a:xfrm>
          <a:prstGeom prst="rect">
            <a:avLst/>
          </a:prstGeom>
          <a:ln>
            <a:solidFill>
              <a:schemeClr val="tx1"/>
            </a:solidFill>
          </a:ln>
        </p:spPr>
      </p:pic>
      <p:pic>
        <p:nvPicPr>
          <p:cNvPr id="29" name="Imagen 28">
            <a:extLst>
              <a:ext uri="{FF2B5EF4-FFF2-40B4-BE49-F238E27FC236}">
                <a16:creationId xmlns:a16="http://schemas.microsoft.com/office/drawing/2014/main" id="{570AF8C0-959D-0BC2-596A-01C80E9526B5}"/>
              </a:ext>
            </a:extLst>
          </p:cNvPr>
          <p:cNvPicPr>
            <a:picLocks noChangeAspect="1"/>
          </p:cNvPicPr>
          <p:nvPr/>
        </p:nvPicPr>
        <p:blipFill>
          <a:blip r:embed="rId8"/>
          <a:stretch>
            <a:fillRect/>
          </a:stretch>
        </p:blipFill>
        <p:spPr>
          <a:xfrm>
            <a:off x="9787791" y="2219089"/>
            <a:ext cx="2311956" cy="3064109"/>
          </a:xfrm>
          <a:prstGeom prst="rect">
            <a:avLst/>
          </a:prstGeom>
          <a:ln>
            <a:solidFill>
              <a:schemeClr val="tx1"/>
            </a:solidFill>
          </a:ln>
        </p:spPr>
      </p:pic>
    </p:spTree>
    <p:extLst>
      <p:ext uri="{BB962C8B-B14F-4D97-AF65-F5344CB8AC3E}">
        <p14:creationId xmlns:p14="http://schemas.microsoft.com/office/powerpoint/2010/main" val="310112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heel(1)">
                                      <p:cBhvr>
                                        <p:cTn id="16" dur="2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heel(1)">
                                      <p:cBhvr>
                                        <p:cTn id="25" dur="2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heel(1)">
                                      <p:cBhvr>
                                        <p:cTn id="34" dur="20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heel(1)">
                                      <p:cBhvr>
                                        <p:cTn id="39" dur="20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heel(1)">
                                      <p:cBhvr>
                                        <p:cTn id="48" dur="20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wipe(down)">
                                      <p:cBhvr>
                                        <p:cTn id="53" dur="500"/>
                                        <p:tgtEl>
                                          <p:spTgt spid="9"/>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5"/>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wheel(1)">
                                      <p:cBhvr>
                                        <p:cTn id="62" dur="20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wheel(1)">
                                      <p:cBhvr>
                                        <p:cTn id="67" dur="2000"/>
                                        <p:tgtEl>
                                          <p:spTgt spid="11"/>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21" presetClass="entr" presetSubtype="1" fill="hold" nodeType="click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wheel(1)">
                                      <p:cBhvr>
                                        <p:cTn id="76"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9" grpId="0"/>
      <p:bldP spid="20" grpId="0" animBg="1"/>
      <p:bldP spid="22" grpId="0" animBg="1"/>
      <p:bldP spid="24" grpId="0" animBg="1"/>
      <p:bldP spid="25"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6FB2030-F87D-6B52-A190-F1BBD2B28FC6}"/>
              </a:ext>
            </a:extLst>
          </p:cNvPr>
          <p:cNvPicPr>
            <a:picLocks noChangeAspect="1"/>
          </p:cNvPicPr>
          <p:nvPr/>
        </p:nvPicPr>
        <p:blipFill>
          <a:blip r:embed="rId2">
            <a:alphaModFix amt="34000"/>
          </a:blip>
          <a:stretch>
            <a:fillRect/>
          </a:stretch>
        </p:blipFill>
        <p:spPr>
          <a:xfrm>
            <a:off x="0" y="-139107"/>
            <a:ext cx="12192002" cy="6997107"/>
          </a:xfrm>
          <a:prstGeom prst="rect">
            <a:avLst/>
          </a:prstGeom>
        </p:spPr>
      </p:pic>
      <p:sp>
        <p:nvSpPr>
          <p:cNvPr id="4" name="Rectángulo 3">
            <a:extLst>
              <a:ext uri="{FF2B5EF4-FFF2-40B4-BE49-F238E27FC236}">
                <a16:creationId xmlns:a16="http://schemas.microsoft.com/office/drawing/2014/main" id="{766BA0D1-44EC-0BD1-62E1-24F58EA16B34}"/>
              </a:ext>
            </a:extLst>
          </p:cNvPr>
          <p:cNvSpPr/>
          <p:nvPr/>
        </p:nvSpPr>
        <p:spPr>
          <a:xfrm>
            <a:off x="-1" y="6122386"/>
            <a:ext cx="12192001" cy="95536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b="1" dirty="0"/>
              <a:t>CURSO: BIOLOGIA -  CEAGRO </a:t>
            </a:r>
          </a:p>
        </p:txBody>
      </p:sp>
      <p:pic>
        <p:nvPicPr>
          <p:cNvPr id="5" name="Imagen 4">
            <a:extLst>
              <a:ext uri="{FF2B5EF4-FFF2-40B4-BE49-F238E27FC236}">
                <a16:creationId xmlns:a16="http://schemas.microsoft.com/office/drawing/2014/main" id="{B7A95F52-97E6-7CAB-5731-8DB42A882C34}"/>
              </a:ext>
            </a:extLst>
          </p:cNvPr>
          <p:cNvPicPr>
            <a:picLocks noChangeAspect="1"/>
          </p:cNvPicPr>
          <p:nvPr/>
        </p:nvPicPr>
        <p:blipFill>
          <a:blip r:embed="rId3"/>
          <a:stretch>
            <a:fillRect/>
          </a:stretch>
        </p:blipFill>
        <p:spPr>
          <a:xfrm>
            <a:off x="11475493" y="6161375"/>
            <a:ext cx="716507" cy="703882"/>
          </a:xfrm>
          <a:prstGeom prst="roundRect">
            <a:avLst/>
          </a:prstGeom>
        </p:spPr>
      </p:pic>
      <p:graphicFrame>
        <p:nvGraphicFramePr>
          <p:cNvPr id="8" name="Diagrama 7">
            <a:extLst>
              <a:ext uri="{FF2B5EF4-FFF2-40B4-BE49-F238E27FC236}">
                <a16:creationId xmlns:a16="http://schemas.microsoft.com/office/drawing/2014/main" id="{1CE5F6AC-0E71-973D-39F9-DBF51D04D85E}"/>
              </a:ext>
            </a:extLst>
          </p:cNvPr>
          <p:cNvGraphicFramePr/>
          <p:nvPr>
            <p:extLst>
              <p:ext uri="{D42A27DB-BD31-4B8C-83A1-F6EECF244321}">
                <p14:modId xmlns:p14="http://schemas.microsoft.com/office/powerpoint/2010/main" val="472050080"/>
              </p:ext>
            </p:extLst>
          </p:nvPr>
        </p:nvGraphicFramePr>
        <p:xfrm>
          <a:off x="-188685" y="257933"/>
          <a:ext cx="4484914" cy="57609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Imagen 5">
            <a:extLst>
              <a:ext uri="{FF2B5EF4-FFF2-40B4-BE49-F238E27FC236}">
                <a16:creationId xmlns:a16="http://schemas.microsoft.com/office/drawing/2014/main" id="{08189306-336D-4670-AE95-9125E10727EE}"/>
              </a:ext>
            </a:extLst>
          </p:cNvPr>
          <p:cNvPicPr>
            <a:picLocks noChangeAspect="1"/>
          </p:cNvPicPr>
          <p:nvPr/>
        </p:nvPicPr>
        <p:blipFill>
          <a:blip r:embed="rId9"/>
          <a:stretch>
            <a:fillRect/>
          </a:stretch>
        </p:blipFill>
        <p:spPr>
          <a:xfrm>
            <a:off x="3901224" y="250676"/>
            <a:ext cx="8062176" cy="5698208"/>
          </a:xfrm>
          <a:prstGeom prst="rect">
            <a:avLst/>
          </a:prstGeom>
        </p:spPr>
      </p:pic>
    </p:spTree>
    <p:extLst>
      <p:ext uri="{BB962C8B-B14F-4D97-AF65-F5344CB8AC3E}">
        <p14:creationId xmlns:p14="http://schemas.microsoft.com/office/powerpoint/2010/main" val="211111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6FB2030-F87D-6B52-A190-F1BBD2B28FC6}"/>
              </a:ext>
            </a:extLst>
          </p:cNvPr>
          <p:cNvPicPr>
            <a:picLocks noChangeAspect="1"/>
          </p:cNvPicPr>
          <p:nvPr/>
        </p:nvPicPr>
        <p:blipFill>
          <a:blip r:embed="rId2">
            <a:alphaModFix amt="34000"/>
          </a:blip>
          <a:stretch>
            <a:fillRect/>
          </a:stretch>
        </p:blipFill>
        <p:spPr>
          <a:xfrm>
            <a:off x="0" y="-139107"/>
            <a:ext cx="12192002" cy="6997107"/>
          </a:xfrm>
          <a:prstGeom prst="rect">
            <a:avLst/>
          </a:prstGeom>
        </p:spPr>
      </p:pic>
      <p:sp>
        <p:nvSpPr>
          <p:cNvPr id="4" name="Rectángulo 3">
            <a:extLst>
              <a:ext uri="{FF2B5EF4-FFF2-40B4-BE49-F238E27FC236}">
                <a16:creationId xmlns:a16="http://schemas.microsoft.com/office/drawing/2014/main" id="{766BA0D1-44EC-0BD1-62E1-24F58EA16B34}"/>
              </a:ext>
            </a:extLst>
          </p:cNvPr>
          <p:cNvSpPr/>
          <p:nvPr/>
        </p:nvSpPr>
        <p:spPr>
          <a:xfrm>
            <a:off x="-1" y="6122386"/>
            <a:ext cx="12192001" cy="95536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b="1" dirty="0"/>
              <a:t>CURSO: BIOLOGIA -  CEAGRO </a:t>
            </a:r>
          </a:p>
        </p:txBody>
      </p:sp>
      <p:pic>
        <p:nvPicPr>
          <p:cNvPr id="5" name="Imagen 4">
            <a:extLst>
              <a:ext uri="{FF2B5EF4-FFF2-40B4-BE49-F238E27FC236}">
                <a16:creationId xmlns:a16="http://schemas.microsoft.com/office/drawing/2014/main" id="{B7A95F52-97E6-7CAB-5731-8DB42A882C34}"/>
              </a:ext>
            </a:extLst>
          </p:cNvPr>
          <p:cNvPicPr>
            <a:picLocks noChangeAspect="1"/>
          </p:cNvPicPr>
          <p:nvPr/>
        </p:nvPicPr>
        <p:blipFill>
          <a:blip r:embed="rId3"/>
          <a:stretch>
            <a:fillRect/>
          </a:stretch>
        </p:blipFill>
        <p:spPr>
          <a:xfrm>
            <a:off x="11316100" y="6248126"/>
            <a:ext cx="716507" cy="703882"/>
          </a:xfrm>
          <a:prstGeom prst="roundRect">
            <a:avLst/>
          </a:prstGeom>
        </p:spPr>
      </p:pic>
      <p:pic>
        <p:nvPicPr>
          <p:cNvPr id="2" name="Imagen 1">
            <a:extLst>
              <a:ext uri="{FF2B5EF4-FFF2-40B4-BE49-F238E27FC236}">
                <a16:creationId xmlns:a16="http://schemas.microsoft.com/office/drawing/2014/main" id="{2FF45BBB-C43B-4429-90D2-F700AB5F8E74}"/>
              </a:ext>
            </a:extLst>
          </p:cNvPr>
          <p:cNvPicPr>
            <a:picLocks noChangeAspect="1"/>
          </p:cNvPicPr>
          <p:nvPr/>
        </p:nvPicPr>
        <p:blipFill>
          <a:blip r:embed="rId4"/>
          <a:stretch>
            <a:fillRect/>
          </a:stretch>
        </p:blipFill>
        <p:spPr>
          <a:xfrm>
            <a:off x="395439" y="983356"/>
            <a:ext cx="1166662" cy="732664"/>
          </a:xfrm>
          <a:prstGeom prst="rect">
            <a:avLst/>
          </a:prstGeom>
        </p:spPr>
      </p:pic>
      <p:pic>
        <p:nvPicPr>
          <p:cNvPr id="7" name="Imagen 6">
            <a:extLst>
              <a:ext uri="{FF2B5EF4-FFF2-40B4-BE49-F238E27FC236}">
                <a16:creationId xmlns:a16="http://schemas.microsoft.com/office/drawing/2014/main" id="{BCA2744D-603B-4E3A-A3D6-F2CD2A0828F5}"/>
              </a:ext>
            </a:extLst>
          </p:cNvPr>
          <p:cNvPicPr>
            <a:picLocks noChangeAspect="1"/>
          </p:cNvPicPr>
          <p:nvPr/>
        </p:nvPicPr>
        <p:blipFill>
          <a:blip r:embed="rId5"/>
          <a:stretch>
            <a:fillRect/>
          </a:stretch>
        </p:blipFill>
        <p:spPr>
          <a:xfrm>
            <a:off x="1957540" y="968689"/>
            <a:ext cx="1200150" cy="732664"/>
          </a:xfrm>
          <a:prstGeom prst="rect">
            <a:avLst/>
          </a:prstGeom>
        </p:spPr>
      </p:pic>
      <p:sp>
        <p:nvSpPr>
          <p:cNvPr id="10" name="Rectángulo: esquinas redondeadas 9">
            <a:extLst>
              <a:ext uri="{FF2B5EF4-FFF2-40B4-BE49-F238E27FC236}">
                <a16:creationId xmlns:a16="http://schemas.microsoft.com/office/drawing/2014/main" id="{2811A0D0-3702-4824-A70D-924EDA7BC26D}"/>
              </a:ext>
            </a:extLst>
          </p:cNvPr>
          <p:cNvSpPr/>
          <p:nvPr/>
        </p:nvSpPr>
        <p:spPr>
          <a:xfrm>
            <a:off x="603366" y="201633"/>
            <a:ext cx="2476501" cy="561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t>CRUCE DE UN CANARIO AMARILLO CON UN BLANCO</a:t>
            </a:r>
          </a:p>
        </p:txBody>
      </p:sp>
      <p:sp>
        <p:nvSpPr>
          <p:cNvPr id="12" name="Medio marco 11">
            <a:extLst>
              <a:ext uri="{FF2B5EF4-FFF2-40B4-BE49-F238E27FC236}">
                <a16:creationId xmlns:a16="http://schemas.microsoft.com/office/drawing/2014/main" id="{1F8065D8-29AA-4625-BD5A-5D5511F99819}"/>
              </a:ext>
            </a:extLst>
          </p:cNvPr>
          <p:cNvSpPr/>
          <p:nvPr/>
        </p:nvSpPr>
        <p:spPr>
          <a:xfrm rot="13536035">
            <a:off x="1235033" y="1490387"/>
            <a:ext cx="1213168" cy="1227321"/>
          </a:xfrm>
          <a:prstGeom prst="halfFrame">
            <a:avLst>
              <a:gd name="adj1" fmla="val 4444"/>
              <a:gd name="adj2" fmla="val 388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cxnSp>
        <p:nvCxnSpPr>
          <p:cNvPr id="14" name="Conector recto 13">
            <a:extLst>
              <a:ext uri="{FF2B5EF4-FFF2-40B4-BE49-F238E27FC236}">
                <a16:creationId xmlns:a16="http://schemas.microsoft.com/office/drawing/2014/main" id="{20CC2EA3-5C03-4339-B3C6-57D68526C317}"/>
              </a:ext>
            </a:extLst>
          </p:cNvPr>
          <p:cNvCxnSpPr>
            <a:cxnSpLocks/>
          </p:cNvCxnSpPr>
          <p:nvPr/>
        </p:nvCxnSpPr>
        <p:spPr>
          <a:xfrm>
            <a:off x="3597509" y="482620"/>
            <a:ext cx="85725" cy="5052941"/>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0" name="Conector recto 19">
            <a:extLst>
              <a:ext uri="{FF2B5EF4-FFF2-40B4-BE49-F238E27FC236}">
                <a16:creationId xmlns:a16="http://schemas.microsoft.com/office/drawing/2014/main" id="{7BA4346E-0BCD-4546-951B-AEA404ACE183}"/>
              </a:ext>
            </a:extLst>
          </p:cNvPr>
          <p:cNvCxnSpPr>
            <a:cxnSpLocks/>
          </p:cNvCxnSpPr>
          <p:nvPr/>
        </p:nvCxnSpPr>
        <p:spPr>
          <a:xfrm>
            <a:off x="8164592" y="482620"/>
            <a:ext cx="85725" cy="5052941"/>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21" name="Rectángulo: esquinas redondeadas 20">
            <a:extLst>
              <a:ext uri="{FF2B5EF4-FFF2-40B4-BE49-F238E27FC236}">
                <a16:creationId xmlns:a16="http://schemas.microsoft.com/office/drawing/2014/main" id="{E19F348D-AE76-441F-B8DF-0FDDC342FBA6}"/>
              </a:ext>
            </a:extLst>
          </p:cNvPr>
          <p:cNvSpPr/>
          <p:nvPr/>
        </p:nvSpPr>
        <p:spPr>
          <a:xfrm>
            <a:off x="4150261" y="1254665"/>
            <a:ext cx="3683760" cy="4562167"/>
          </a:xfrm>
          <a:prstGeom prst="roundRect">
            <a:avLst/>
          </a:prstGeom>
          <a:solidFill>
            <a:schemeClr val="accent4">
              <a:lumMod val="40000"/>
              <a:lumOff val="60000"/>
            </a:schemeClr>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a:buFont typeface="+mj-lt"/>
              <a:buAutoNum type="arabicPeriod"/>
            </a:pPr>
            <a:r>
              <a:rPr lang="es-ES" sz="1400" b="1" dirty="0"/>
              <a:t>GEN (FRAGMENTO DE ADN)</a:t>
            </a:r>
          </a:p>
          <a:p>
            <a:pPr marL="342900" indent="-342900">
              <a:buFont typeface="+mj-lt"/>
              <a:buAutoNum type="arabicPeriod"/>
            </a:pPr>
            <a:endParaRPr lang="es-ES" sz="1400" b="1" dirty="0"/>
          </a:p>
          <a:p>
            <a:pPr marL="342900" indent="-342900">
              <a:buFont typeface="+mj-lt"/>
              <a:buAutoNum type="arabicPeriod"/>
            </a:pPr>
            <a:r>
              <a:rPr lang="es-ES" sz="1400" b="1" dirty="0"/>
              <a:t>GENOTIPO (CONJUNTO DE ALELOS)</a:t>
            </a:r>
          </a:p>
          <a:p>
            <a:pPr marL="342900" indent="-342900">
              <a:buFont typeface="+mj-lt"/>
              <a:buAutoNum type="arabicPeriod"/>
            </a:pPr>
            <a:endParaRPr lang="es-ES" sz="1400" b="1" dirty="0"/>
          </a:p>
          <a:p>
            <a:pPr marL="342900" indent="-342900">
              <a:buFont typeface="+mj-lt"/>
              <a:buAutoNum type="arabicPeriod"/>
            </a:pPr>
            <a:r>
              <a:rPr lang="es-ES" sz="1400" b="1" dirty="0"/>
              <a:t>FENOTIPO (EXPRESION OBSERVABLE DEL GENOTIPO)</a:t>
            </a:r>
          </a:p>
          <a:p>
            <a:pPr marL="342900" indent="-342900">
              <a:buFont typeface="+mj-lt"/>
              <a:buAutoNum type="arabicPeriod"/>
            </a:pPr>
            <a:endParaRPr lang="es-ES" sz="1400" b="1" dirty="0"/>
          </a:p>
          <a:p>
            <a:pPr marL="342900" indent="-342900">
              <a:buFont typeface="+mj-lt"/>
              <a:buAutoNum type="arabicPeriod"/>
            </a:pPr>
            <a:r>
              <a:rPr lang="es-ES" sz="1400" b="1" dirty="0"/>
              <a:t>ALELO DOMINANTE (A,B,C,D..)</a:t>
            </a:r>
          </a:p>
          <a:p>
            <a:pPr marL="342900" indent="-342900">
              <a:buFont typeface="+mj-lt"/>
              <a:buAutoNum type="arabicPeriod"/>
            </a:pPr>
            <a:endParaRPr lang="es-ES" sz="1400" b="1" dirty="0"/>
          </a:p>
          <a:p>
            <a:pPr marL="342900" indent="-342900">
              <a:buFont typeface="+mj-lt"/>
              <a:buAutoNum type="arabicPeriod"/>
            </a:pPr>
            <a:r>
              <a:rPr lang="es-ES" sz="1400" b="1" dirty="0"/>
              <a:t>ALELO RECESIVO (</a:t>
            </a:r>
            <a:r>
              <a:rPr lang="es-ES" sz="1400" b="1" dirty="0" err="1"/>
              <a:t>a,b,c,d</a:t>
            </a:r>
            <a:r>
              <a:rPr lang="es-ES" sz="1400" b="1" dirty="0"/>
              <a:t> …)</a:t>
            </a:r>
          </a:p>
          <a:p>
            <a:pPr marL="342900" indent="-342900">
              <a:buFont typeface="+mj-lt"/>
              <a:buAutoNum type="arabicPeriod"/>
            </a:pPr>
            <a:endParaRPr lang="es-ES" sz="1400" b="1" dirty="0"/>
          </a:p>
          <a:p>
            <a:pPr marL="342900" indent="-342900">
              <a:buFont typeface="+mj-lt"/>
              <a:buAutoNum type="arabicPeriod"/>
            </a:pPr>
            <a:r>
              <a:rPr lang="es-ES" sz="1400" b="1" dirty="0"/>
              <a:t>HOMOCIGOTE DOMINANTE (AA, BB, CC, DD ..)</a:t>
            </a:r>
          </a:p>
          <a:p>
            <a:pPr marL="342900" indent="-342900">
              <a:buFont typeface="+mj-lt"/>
              <a:buAutoNum type="arabicPeriod"/>
            </a:pPr>
            <a:endParaRPr lang="es-ES" sz="1400" b="1" dirty="0"/>
          </a:p>
          <a:p>
            <a:pPr marL="342900" indent="-342900">
              <a:buFont typeface="+mj-lt"/>
              <a:buAutoNum type="arabicPeriod"/>
            </a:pPr>
            <a:r>
              <a:rPr lang="es-ES" sz="1400" b="1" dirty="0"/>
              <a:t>HOMOCIGOTE RESECIVO (</a:t>
            </a:r>
            <a:r>
              <a:rPr lang="es-ES" sz="1400" b="1" dirty="0" err="1"/>
              <a:t>aa,bb,cc,dd</a:t>
            </a:r>
            <a:r>
              <a:rPr lang="es-ES" sz="1400" b="1" dirty="0"/>
              <a:t>…)</a:t>
            </a:r>
          </a:p>
          <a:p>
            <a:pPr marL="342900" indent="-342900">
              <a:buFont typeface="+mj-lt"/>
              <a:buAutoNum type="arabicPeriod"/>
            </a:pPr>
            <a:endParaRPr lang="es-ES" sz="1400" b="1" dirty="0"/>
          </a:p>
          <a:p>
            <a:pPr marL="342900" indent="-342900">
              <a:buFont typeface="+mj-lt"/>
              <a:buAutoNum type="arabicPeriod"/>
            </a:pPr>
            <a:r>
              <a:rPr lang="es-ES" sz="1400" b="1" dirty="0"/>
              <a:t>HETEROCIGOTE (</a:t>
            </a:r>
            <a:r>
              <a:rPr lang="es-ES" sz="1400" b="1" dirty="0" err="1"/>
              <a:t>Aa</a:t>
            </a:r>
            <a:r>
              <a:rPr lang="es-ES" sz="1400" b="1" dirty="0"/>
              <a:t>, </a:t>
            </a:r>
            <a:r>
              <a:rPr lang="es-ES" sz="1400" b="1" dirty="0" err="1"/>
              <a:t>Bb</a:t>
            </a:r>
            <a:r>
              <a:rPr lang="es-ES" sz="1400" b="1" dirty="0"/>
              <a:t>, </a:t>
            </a:r>
            <a:r>
              <a:rPr lang="es-ES" sz="1400" b="1" dirty="0" err="1"/>
              <a:t>Cc</a:t>
            </a:r>
            <a:r>
              <a:rPr lang="es-ES" sz="1400" b="1" dirty="0"/>
              <a:t>, </a:t>
            </a:r>
            <a:r>
              <a:rPr lang="es-ES" sz="1400" b="1" dirty="0" err="1"/>
              <a:t>Dd</a:t>
            </a:r>
            <a:r>
              <a:rPr lang="es-ES" sz="1400" b="1" dirty="0"/>
              <a:t> …)</a:t>
            </a:r>
            <a:endParaRPr lang="es-ES" sz="1600" b="1" dirty="0"/>
          </a:p>
        </p:txBody>
      </p:sp>
      <p:graphicFrame>
        <p:nvGraphicFramePr>
          <p:cNvPr id="22" name="Tabla 22">
            <a:extLst>
              <a:ext uri="{FF2B5EF4-FFF2-40B4-BE49-F238E27FC236}">
                <a16:creationId xmlns:a16="http://schemas.microsoft.com/office/drawing/2014/main" id="{AA65A9FF-93FB-48FB-8EB4-D5909B9BAB31}"/>
              </a:ext>
            </a:extLst>
          </p:cNvPr>
          <p:cNvGraphicFramePr>
            <a:graphicFrameLocks noGrp="1"/>
          </p:cNvGraphicFramePr>
          <p:nvPr>
            <p:extLst>
              <p:ext uri="{D42A27DB-BD31-4B8C-83A1-F6EECF244321}">
                <p14:modId xmlns:p14="http://schemas.microsoft.com/office/powerpoint/2010/main" val="3644953962"/>
              </p:ext>
            </p:extLst>
          </p:nvPr>
        </p:nvGraphicFramePr>
        <p:xfrm>
          <a:off x="337459" y="3158633"/>
          <a:ext cx="3008316" cy="1712982"/>
        </p:xfrm>
        <a:graphic>
          <a:graphicData uri="http://schemas.openxmlformats.org/drawingml/2006/table">
            <a:tbl>
              <a:tblPr firstRow="1" bandRow="1">
                <a:tableStyleId>{5C22544A-7EE6-4342-B048-85BDC9FD1C3A}</a:tableStyleId>
              </a:tblPr>
              <a:tblGrid>
                <a:gridCol w="1002772">
                  <a:extLst>
                    <a:ext uri="{9D8B030D-6E8A-4147-A177-3AD203B41FA5}">
                      <a16:colId xmlns:a16="http://schemas.microsoft.com/office/drawing/2014/main" val="3095691060"/>
                    </a:ext>
                  </a:extLst>
                </a:gridCol>
                <a:gridCol w="1002772">
                  <a:extLst>
                    <a:ext uri="{9D8B030D-6E8A-4147-A177-3AD203B41FA5}">
                      <a16:colId xmlns:a16="http://schemas.microsoft.com/office/drawing/2014/main" val="3587500632"/>
                    </a:ext>
                  </a:extLst>
                </a:gridCol>
                <a:gridCol w="1002772">
                  <a:extLst>
                    <a:ext uri="{9D8B030D-6E8A-4147-A177-3AD203B41FA5}">
                      <a16:colId xmlns:a16="http://schemas.microsoft.com/office/drawing/2014/main" val="2767271791"/>
                    </a:ext>
                  </a:extLst>
                </a:gridCol>
              </a:tblGrid>
              <a:tr h="570994">
                <a:tc>
                  <a:txBody>
                    <a:bodyPr/>
                    <a:lstStyle/>
                    <a:p>
                      <a:r>
                        <a:rPr lang="es-ES" dirty="0"/>
                        <a:t>M/H</a:t>
                      </a:r>
                    </a:p>
                  </a:txBody>
                  <a:tcPr/>
                </a:tc>
                <a:tc>
                  <a:txBody>
                    <a:bodyPr/>
                    <a:lstStyle/>
                    <a:p>
                      <a:r>
                        <a:rPr lang="es-ES" dirty="0"/>
                        <a:t>a</a:t>
                      </a:r>
                    </a:p>
                  </a:txBody>
                  <a:tcPr/>
                </a:tc>
                <a:tc>
                  <a:txBody>
                    <a:bodyPr/>
                    <a:lstStyle/>
                    <a:p>
                      <a:r>
                        <a:rPr lang="es-ES" dirty="0"/>
                        <a:t>a</a:t>
                      </a:r>
                    </a:p>
                  </a:txBody>
                  <a:tcPr/>
                </a:tc>
                <a:extLst>
                  <a:ext uri="{0D108BD9-81ED-4DB2-BD59-A6C34878D82A}">
                    <a16:rowId xmlns:a16="http://schemas.microsoft.com/office/drawing/2014/main" val="2088978637"/>
                  </a:ext>
                </a:extLst>
              </a:tr>
              <a:tr h="570994">
                <a:tc>
                  <a:txBody>
                    <a:bodyPr/>
                    <a:lstStyle/>
                    <a:p>
                      <a:r>
                        <a:rPr lang="es-ES" dirty="0"/>
                        <a:t>A</a:t>
                      </a:r>
                    </a:p>
                  </a:txBody>
                  <a:tcPr/>
                </a:tc>
                <a:tc>
                  <a:txBody>
                    <a:bodyPr/>
                    <a:lstStyle/>
                    <a:p>
                      <a:r>
                        <a:rPr lang="es-ES" dirty="0" err="1"/>
                        <a:t>Aa</a:t>
                      </a:r>
                      <a:endParaRPr lang="es-ES" dirty="0"/>
                    </a:p>
                  </a:txBody>
                  <a:tcPr/>
                </a:tc>
                <a:tc>
                  <a:txBody>
                    <a:bodyPr/>
                    <a:lstStyle/>
                    <a:p>
                      <a:r>
                        <a:rPr lang="es-ES" dirty="0" err="1"/>
                        <a:t>Aa</a:t>
                      </a:r>
                      <a:endParaRPr lang="es-ES" dirty="0"/>
                    </a:p>
                  </a:txBody>
                  <a:tcPr/>
                </a:tc>
                <a:extLst>
                  <a:ext uri="{0D108BD9-81ED-4DB2-BD59-A6C34878D82A}">
                    <a16:rowId xmlns:a16="http://schemas.microsoft.com/office/drawing/2014/main" val="2558199774"/>
                  </a:ext>
                </a:extLst>
              </a:tr>
              <a:tr h="570994">
                <a:tc>
                  <a:txBody>
                    <a:bodyPr/>
                    <a:lstStyle/>
                    <a:p>
                      <a:r>
                        <a:rPr lang="es-ES" dirty="0"/>
                        <a:t>a</a:t>
                      </a:r>
                    </a:p>
                  </a:txBody>
                  <a:tcPr/>
                </a:tc>
                <a:tc>
                  <a:txBody>
                    <a:bodyPr/>
                    <a:lstStyle/>
                    <a:p>
                      <a:r>
                        <a:rPr lang="es-ES" dirty="0" err="1"/>
                        <a:t>aa</a:t>
                      </a:r>
                      <a:endParaRPr lang="es-ES" dirty="0"/>
                    </a:p>
                  </a:txBody>
                  <a:tcPr/>
                </a:tc>
                <a:tc>
                  <a:txBody>
                    <a:bodyPr/>
                    <a:lstStyle/>
                    <a:p>
                      <a:r>
                        <a:rPr lang="es-ES" dirty="0" err="1"/>
                        <a:t>aa</a:t>
                      </a:r>
                      <a:endParaRPr lang="es-ES" dirty="0"/>
                    </a:p>
                  </a:txBody>
                  <a:tcPr/>
                </a:tc>
                <a:extLst>
                  <a:ext uri="{0D108BD9-81ED-4DB2-BD59-A6C34878D82A}">
                    <a16:rowId xmlns:a16="http://schemas.microsoft.com/office/drawing/2014/main" val="3608120208"/>
                  </a:ext>
                </a:extLst>
              </a:tr>
            </a:tbl>
          </a:graphicData>
        </a:graphic>
      </p:graphicFrame>
      <p:sp>
        <p:nvSpPr>
          <p:cNvPr id="23" name="Rectángulo: esquinas redondeadas 22">
            <a:extLst>
              <a:ext uri="{FF2B5EF4-FFF2-40B4-BE49-F238E27FC236}">
                <a16:creationId xmlns:a16="http://schemas.microsoft.com/office/drawing/2014/main" id="{031B7A3A-C303-498C-9BD5-6CC10DF499BB}"/>
              </a:ext>
            </a:extLst>
          </p:cNvPr>
          <p:cNvSpPr/>
          <p:nvPr/>
        </p:nvSpPr>
        <p:spPr>
          <a:xfrm>
            <a:off x="621802" y="5025858"/>
            <a:ext cx="2476501" cy="9553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t>Descendencia es 50% </a:t>
            </a:r>
            <a:r>
              <a:rPr lang="es-ES" sz="1400" dirty="0" err="1"/>
              <a:t>Aa</a:t>
            </a:r>
            <a:r>
              <a:rPr lang="es-ES" sz="1400" dirty="0"/>
              <a:t> (amarillo) y 50% </a:t>
            </a:r>
            <a:r>
              <a:rPr lang="es-ES" sz="1400" dirty="0" err="1"/>
              <a:t>aa</a:t>
            </a:r>
            <a:r>
              <a:rPr lang="es-ES" sz="1400" dirty="0"/>
              <a:t> (blanco)</a:t>
            </a:r>
          </a:p>
        </p:txBody>
      </p:sp>
      <p:sp>
        <p:nvSpPr>
          <p:cNvPr id="24" name="Rectángulo: esquinas redondeadas 23">
            <a:extLst>
              <a:ext uri="{FF2B5EF4-FFF2-40B4-BE49-F238E27FC236}">
                <a16:creationId xmlns:a16="http://schemas.microsoft.com/office/drawing/2014/main" id="{BAA47EE1-8EA2-45EC-8B1B-5766E9702CB6}"/>
              </a:ext>
            </a:extLst>
          </p:cNvPr>
          <p:cNvSpPr/>
          <p:nvPr/>
        </p:nvSpPr>
        <p:spPr>
          <a:xfrm>
            <a:off x="8982909" y="201633"/>
            <a:ext cx="2476501" cy="103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t>CRUCE DE conejo REX (MARRON) Y PLOMO </a:t>
            </a:r>
          </a:p>
          <a:p>
            <a:pPr algn="ctr"/>
            <a:r>
              <a:rPr lang="es-ES" sz="1400" dirty="0"/>
              <a:t>(22 CROMOSOMAS) – 11 PARES DE CROMOSOMOS</a:t>
            </a:r>
          </a:p>
        </p:txBody>
      </p:sp>
      <p:pic>
        <p:nvPicPr>
          <p:cNvPr id="25" name="Imagen 24">
            <a:extLst>
              <a:ext uri="{FF2B5EF4-FFF2-40B4-BE49-F238E27FC236}">
                <a16:creationId xmlns:a16="http://schemas.microsoft.com/office/drawing/2014/main" id="{7192F76C-DF6F-415A-9480-750ED515C402}"/>
              </a:ext>
            </a:extLst>
          </p:cNvPr>
          <p:cNvPicPr>
            <a:picLocks noChangeAspect="1"/>
          </p:cNvPicPr>
          <p:nvPr/>
        </p:nvPicPr>
        <p:blipFill>
          <a:blip r:embed="rId6"/>
          <a:stretch>
            <a:fillRect/>
          </a:stretch>
        </p:blipFill>
        <p:spPr>
          <a:xfrm>
            <a:off x="8643321" y="1387063"/>
            <a:ext cx="1476453" cy="1069718"/>
          </a:xfrm>
          <a:prstGeom prst="rect">
            <a:avLst/>
          </a:prstGeom>
        </p:spPr>
      </p:pic>
      <p:pic>
        <p:nvPicPr>
          <p:cNvPr id="26" name="Imagen 25">
            <a:extLst>
              <a:ext uri="{FF2B5EF4-FFF2-40B4-BE49-F238E27FC236}">
                <a16:creationId xmlns:a16="http://schemas.microsoft.com/office/drawing/2014/main" id="{B3DA0D80-9A08-4FFA-A37A-53423CFE6289}"/>
              </a:ext>
            </a:extLst>
          </p:cNvPr>
          <p:cNvPicPr>
            <a:picLocks noChangeAspect="1"/>
          </p:cNvPicPr>
          <p:nvPr/>
        </p:nvPicPr>
        <p:blipFill>
          <a:blip r:embed="rId7"/>
          <a:stretch>
            <a:fillRect/>
          </a:stretch>
        </p:blipFill>
        <p:spPr>
          <a:xfrm>
            <a:off x="10621494" y="1366273"/>
            <a:ext cx="1366683" cy="1069718"/>
          </a:xfrm>
          <a:prstGeom prst="rect">
            <a:avLst/>
          </a:prstGeom>
        </p:spPr>
      </p:pic>
      <p:sp>
        <p:nvSpPr>
          <p:cNvPr id="27" name="Medio marco 26">
            <a:extLst>
              <a:ext uri="{FF2B5EF4-FFF2-40B4-BE49-F238E27FC236}">
                <a16:creationId xmlns:a16="http://schemas.microsoft.com/office/drawing/2014/main" id="{D76DC64E-3231-47C6-9AE9-37EB416B4813}"/>
              </a:ext>
            </a:extLst>
          </p:cNvPr>
          <p:cNvSpPr/>
          <p:nvPr/>
        </p:nvSpPr>
        <p:spPr>
          <a:xfrm rot="13536035">
            <a:off x="9768496" y="1628889"/>
            <a:ext cx="1213168" cy="1227321"/>
          </a:xfrm>
          <a:prstGeom prst="halfFrame">
            <a:avLst>
              <a:gd name="adj1" fmla="val 4444"/>
              <a:gd name="adj2" fmla="val 388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graphicFrame>
        <p:nvGraphicFramePr>
          <p:cNvPr id="28" name="Tabla 22">
            <a:extLst>
              <a:ext uri="{FF2B5EF4-FFF2-40B4-BE49-F238E27FC236}">
                <a16:creationId xmlns:a16="http://schemas.microsoft.com/office/drawing/2014/main" id="{ED0B9516-804D-4E11-A432-EC8D096E4C4B}"/>
              </a:ext>
            </a:extLst>
          </p:cNvPr>
          <p:cNvGraphicFramePr>
            <a:graphicFrameLocks noGrp="1"/>
          </p:cNvGraphicFramePr>
          <p:nvPr>
            <p:extLst>
              <p:ext uri="{D42A27DB-BD31-4B8C-83A1-F6EECF244321}">
                <p14:modId xmlns:p14="http://schemas.microsoft.com/office/powerpoint/2010/main" val="649332971"/>
              </p:ext>
            </p:extLst>
          </p:nvPr>
        </p:nvGraphicFramePr>
        <p:xfrm>
          <a:off x="8870922" y="3192328"/>
          <a:ext cx="3008316" cy="1712982"/>
        </p:xfrm>
        <a:graphic>
          <a:graphicData uri="http://schemas.openxmlformats.org/drawingml/2006/table">
            <a:tbl>
              <a:tblPr firstRow="1" bandRow="1">
                <a:tableStyleId>{5C22544A-7EE6-4342-B048-85BDC9FD1C3A}</a:tableStyleId>
              </a:tblPr>
              <a:tblGrid>
                <a:gridCol w="1002772">
                  <a:extLst>
                    <a:ext uri="{9D8B030D-6E8A-4147-A177-3AD203B41FA5}">
                      <a16:colId xmlns:a16="http://schemas.microsoft.com/office/drawing/2014/main" val="3095691060"/>
                    </a:ext>
                  </a:extLst>
                </a:gridCol>
                <a:gridCol w="1002772">
                  <a:extLst>
                    <a:ext uri="{9D8B030D-6E8A-4147-A177-3AD203B41FA5}">
                      <a16:colId xmlns:a16="http://schemas.microsoft.com/office/drawing/2014/main" val="3587500632"/>
                    </a:ext>
                  </a:extLst>
                </a:gridCol>
                <a:gridCol w="1002772">
                  <a:extLst>
                    <a:ext uri="{9D8B030D-6E8A-4147-A177-3AD203B41FA5}">
                      <a16:colId xmlns:a16="http://schemas.microsoft.com/office/drawing/2014/main" val="2767271791"/>
                    </a:ext>
                  </a:extLst>
                </a:gridCol>
              </a:tblGrid>
              <a:tr h="570994">
                <a:tc>
                  <a:txBody>
                    <a:bodyPr/>
                    <a:lstStyle/>
                    <a:p>
                      <a:r>
                        <a:rPr lang="es-ES" dirty="0"/>
                        <a:t>M/H</a:t>
                      </a:r>
                    </a:p>
                  </a:txBody>
                  <a:tcPr/>
                </a:tc>
                <a:tc>
                  <a:txBody>
                    <a:bodyPr/>
                    <a:lstStyle/>
                    <a:p>
                      <a:r>
                        <a:rPr lang="es-ES" dirty="0"/>
                        <a:t>a</a:t>
                      </a:r>
                    </a:p>
                  </a:txBody>
                  <a:tcPr/>
                </a:tc>
                <a:tc>
                  <a:txBody>
                    <a:bodyPr/>
                    <a:lstStyle/>
                    <a:p>
                      <a:r>
                        <a:rPr lang="es-ES" dirty="0"/>
                        <a:t>a</a:t>
                      </a:r>
                    </a:p>
                  </a:txBody>
                  <a:tcPr/>
                </a:tc>
                <a:extLst>
                  <a:ext uri="{0D108BD9-81ED-4DB2-BD59-A6C34878D82A}">
                    <a16:rowId xmlns:a16="http://schemas.microsoft.com/office/drawing/2014/main" val="2088978637"/>
                  </a:ext>
                </a:extLst>
              </a:tr>
              <a:tr h="570994">
                <a:tc>
                  <a:txBody>
                    <a:bodyPr/>
                    <a:lstStyle/>
                    <a:p>
                      <a:r>
                        <a:rPr lang="es-ES" dirty="0"/>
                        <a:t>A</a:t>
                      </a:r>
                    </a:p>
                  </a:txBody>
                  <a:tcPr/>
                </a:tc>
                <a:tc>
                  <a:txBody>
                    <a:bodyPr/>
                    <a:lstStyle/>
                    <a:p>
                      <a:r>
                        <a:rPr lang="es-ES" dirty="0" err="1"/>
                        <a:t>Aa</a:t>
                      </a:r>
                      <a:endParaRPr lang="es-ES" dirty="0"/>
                    </a:p>
                  </a:txBody>
                  <a:tcPr/>
                </a:tc>
                <a:tc>
                  <a:txBody>
                    <a:bodyPr/>
                    <a:lstStyle/>
                    <a:p>
                      <a:r>
                        <a:rPr lang="es-ES" dirty="0" err="1"/>
                        <a:t>Aa</a:t>
                      </a:r>
                      <a:endParaRPr lang="es-ES" dirty="0"/>
                    </a:p>
                  </a:txBody>
                  <a:tcPr/>
                </a:tc>
                <a:extLst>
                  <a:ext uri="{0D108BD9-81ED-4DB2-BD59-A6C34878D82A}">
                    <a16:rowId xmlns:a16="http://schemas.microsoft.com/office/drawing/2014/main" val="2558199774"/>
                  </a:ext>
                </a:extLst>
              </a:tr>
              <a:tr h="570994">
                <a:tc>
                  <a:txBody>
                    <a:bodyPr/>
                    <a:lstStyle/>
                    <a:p>
                      <a:r>
                        <a:rPr lang="es-ES" dirty="0"/>
                        <a:t>A</a:t>
                      </a:r>
                    </a:p>
                  </a:txBody>
                  <a:tcPr/>
                </a:tc>
                <a:tc>
                  <a:txBody>
                    <a:bodyPr/>
                    <a:lstStyle/>
                    <a:p>
                      <a:r>
                        <a:rPr lang="es-ES" dirty="0" err="1"/>
                        <a:t>Aa</a:t>
                      </a:r>
                      <a:endParaRPr lang="es-ES" dirty="0"/>
                    </a:p>
                  </a:txBody>
                  <a:tcPr/>
                </a:tc>
                <a:tc>
                  <a:txBody>
                    <a:bodyPr/>
                    <a:lstStyle/>
                    <a:p>
                      <a:r>
                        <a:rPr lang="es-ES" dirty="0" err="1"/>
                        <a:t>Aa</a:t>
                      </a:r>
                      <a:endParaRPr lang="es-ES" dirty="0"/>
                    </a:p>
                  </a:txBody>
                  <a:tcPr/>
                </a:tc>
                <a:extLst>
                  <a:ext uri="{0D108BD9-81ED-4DB2-BD59-A6C34878D82A}">
                    <a16:rowId xmlns:a16="http://schemas.microsoft.com/office/drawing/2014/main" val="3608120208"/>
                  </a:ext>
                </a:extLst>
              </a:tr>
            </a:tbl>
          </a:graphicData>
        </a:graphic>
      </p:graphicFrame>
      <p:sp>
        <p:nvSpPr>
          <p:cNvPr id="29" name="Rectángulo: esquinas redondeadas 28">
            <a:extLst>
              <a:ext uri="{FF2B5EF4-FFF2-40B4-BE49-F238E27FC236}">
                <a16:creationId xmlns:a16="http://schemas.microsoft.com/office/drawing/2014/main" id="{7570F343-D0CD-41D0-A990-6C9BF6D497B3}"/>
              </a:ext>
            </a:extLst>
          </p:cNvPr>
          <p:cNvSpPr/>
          <p:nvPr/>
        </p:nvSpPr>
        <p:spPr>
          <a:xfrm>
            <a:off x="9136829" y="5057880"/>
            <a:ext cx="2476501" cy="9553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t>GENOTIPO: HETEROCIGOTE </a:t>
            </a:r>
            <a:r>
              <a:rPr lang="es-ES" sz="1400" dirty="0" err="1"/>
              <a:t>Aa</a:t>
            </a:r>
            <a:r>
              <a:rPr lang="es-ES" sz="1400" dirty="0"/>
              <a:t> 100%</a:t>
            </a:r>
          </a:p>
          <a:p>
            <a:pPr algn="ctr"/>
            <a:r>
              <a:rPr lang="es-ES" sz="1400" dirty="0"/>
              <a:t>FENOTIPO: 100% MARRON</a:t>
            </a:r>
          </a:p>
        </p:txBody>
      </p:sp>
      <p:sp>
        <p:nvSpPr>
          <p:cNvPr id="30" name="Rectángulo: esquinas redondeadas 29">
            <a:extLst>
              <a:ext uri="{FF2B5EF4-FFF2-40B4-BE49-F238E27FC236}">
                <a16:creationId xmlns:a16="http://schemas.microsoft.com/office/drawing/2014/main" id="{20BA12AC-857B-4BE3-AA3E-4257E56CDF37}"/>
              </a:ext>
            </a:extLst>
          </p:cNvPr>
          <p:cNvSpPr/>
          <p:nvPr/>
        </p:nvSpPr>
        <p:spPr>
          <a:xfrm>
            <a:off x="4685662" y="387136"/>
            <a:ext cx="2476501" cy="561975"/>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b="1" dirty="0"/>
              <a:t>DEFINICIONES</a:t>
            </a:r>
            <a:r>
              <a:rPr lang="es-ES" sz="1400" dirty="0"/>
              <a:t> </a:t>
            </a:r>
          </a:p>
        </p:txBody>
      </p:sp>
    </p:spTree>
    <p:extLst>
      <p:ext uri="{BB962C8B-B14F-4D97-AF65-F5344CB8AC3E}">
        <p14:creationId xmlns:p14="http://schemas.microsoft.com/office/powerpoint/2010/main" val="85904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1)">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heel(1)">
                                      <p:cBhvr>
                                        <p:cTn id="12" dur="20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heel(1)">
                                      <p:cBhvr>
                                        <p:cTn id="17" dur="20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down)">
                                      <p:cBhvr>
                                        <p:cTn id="36" dur="5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down)">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down)">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heel(1)">
                                      <p:cBhvr>
                                        <p:cTn id="51" dur="2000"/>
                                        <p:tgtEl>
                                          <p:spTgt spid="2"/>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heel(1)">
                                      <p:cBhvr>
                                        <p:cTn id="56" dur="2000"/>
                                        <p:tgtEl>
                                          <p:spTgt spid="7"/>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nodeType="click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wheel(1)">
                                      <p:cBhvr>
                                        <p:cTn id="65" dur="2000"/>
                                        <p:tgtEl>
                                          <p:spTgt spid="22"/>
                                        </p:tgtEl>
                                      </p:cBhvr>
                                    </p:animEffect>
                                  </p:childTnLst>
                                </p:cTn>
                              </p:par>
                            </p:childTnLst>
                          </p:cTn>
                        </p:par>
                      </p:childTnLst>
                    </p:cTn>
                  </p:par>
                  <p:par>
                    <p:cTn id="66" fill="hold">
                      <p:stCondLst>
                        <p:cond delay="indefinite"/>
                      </p:stCondLst>
                      <p:childTnLst>
                        <p:par>
                          <p:cTn id="67" fill="hold">
                            <p:stCondLst>
                              <p:cond delay="0"/>
                            </p:stCondLst>
                            <p:childTnLst>
                              <p:par>
                                <p:cTn id="68" presetID="21" presetClass="entr" presetSubtype="1" fill="hold" grpId="0"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wheel(1)">
                                      <p:cBhvr>
                                        <p:cTn id="70"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21" grpId="0" animBg="1"/>
      <p:bldP spid="23" grpId="0" animBg="1"/>
      <p:bldP spid="24" grpId="0" animBg="1"/>
      <p:bldP spid="27" grpId="0" animBg="1"/>
      <p:bldP spid="29"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BB6C417-ABFA-9F64-81A2-F20C22374EAE}"/>
              </a:ext>
            </a:extLst>
          </p:cNvPr>
          <p:cNvPicPr>
            <a:picLocks noChangeAspect="1"/>
          </p:cNvPicPr>
          <p:nvPr/>
        </p:nvPicPr>
        <p:blipFill>
          <a:blip r:embed="rId2">
            <a:alphaModFix amt="34000"/>
          </a:blip>
          <a:stretch>
            <a:fillRect/>
          </a:stretch>
        </p:blipFill>
        <p:spPr>
          <a:xfrm>
            <a:off x="0" y="-1"/>
            <a:ext cx="12192002" cy="7116738"/>
          </a:xfrm>
          <a:prstGeom prst="rect">
            <a:avLst/>
          </a:prstGeom>
        </p:spPr>
      </p:pic>
      <p:sp>
        <p:nvSpPr>
          <p:cNvPr id="4" name="Rectángulo 3">
            <a:extLst>
              <a:ext uri="{FF2B5EF4-FFF2-40B4-BE49-F238E27FC236}">
                <a16:creationId xmlns:a16="http://schemas.microsoft.com/office/drawing/2014/main" id="{707346AD-4D3A-6F52-3C81-ECD3B02F296A}"/>
              </a:ext>
            </a:extLst>
          </p:cNvPr>
          <p:cNvSpPr/>
          <p:nvPr/>
        </p:nvSpPr>
        <p:spPr>
          <a:xfrm>
            <a:off x="-1" y="6161375"/>
            <a:ext cx="12192001" cy="95536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b="1" dirty="0"/>
              <a:t>CURSO: BIOLOGIA -  CEAGRO </a:t>
            </a:r>
          </a:p>
        </p:txBody>
      </p:sp>
      <p:pic>
        <p:nvPicPr>
          <p:cNvPr id="5" name="Imagen 4">
            <a:extLst>
              <a:ext uri="{FF2B5EF4-FFF2-40B4-BE49-F238E27FC236}">
                <a16:creationId xmlns:a16="http://schemas.microsoft.com/office/drawing/2014/main" id="{1E02DEBF-B145-ABF0-A9E4-6141584BF696}"/>
              </a:ext>
            </a:extLst>
          </p:cNvPr>
          <p:cNvPicPr>
            <a:picLocks noChangeAspect="1"/>
          </p:cNvPicPr>
          <p:nvPr/>
        </p:nvPicPr>
        <p:blipFill>
          <a:blip r:embed="rId3"/>
          <a:stretch>
            <a:fillRect/>
          </a:stretch>
        </p:blipFill>
        <p:spPr>
          <a:xfrm>
            <a:off x="11475493" y="6161375"/>
            <a:ext cx="716507" cy="703882"/>
          </a:xfrm>
          <a:prstGeom prst="roundRect">
            <a:avLst/>
          </a:prstGeom>
        </p:spPr>
      </p:pic>
      <p:sp>
        <p:nvSpPr>
          <p:cNvPr id="6" name="CuadroTexto 5">
            <a:extLst>
              <a:ext uri="{FF2B5EF4-FFF2-40B4-BE49-F238E27FC236}">
                <a16:creationId xmlns:a16="http://schemas.microsoft.com/office/drawing/2014/main" id="{E6A6C6FD-21D9-3774-8BBD-BF023610314A}"/>
              </a:ext>
            </a:extLst>
          </p:cNvPr>
          <p:cNvSpPr txBox="1"/>
          <p:nvPr/>
        </p:nvSpPr>
        <p:spPr>
          <a:xfrm flipH="1">
            <a:off x="3252287" y="116114"/>
            <a:ext cx="5687424" cy="523220"/>
          </a:xfrm>
          <a:prstGeom prst="rect">
            <a:avLst/>
          </a:prstGeom>
          <a:noFill/>
        </p:spPr>
        <p:txBody>
          <a:bodyPr wrap="square" rtlCol="0">
            <a:spAutoFit/>
          </a:bodyPr>
          <a:lstStyle/>
          <a:p>
            <a:r>
              <a:rPr lang="es-ES" sz="2800" b="1" dirty="0"/>
              <a:t>MICROBIOLOGIA VETERINARIA</a:t>
            </a:r>
            <a:endParaRPr lang="es-PE" sz="2800" b="1" dirty="0"/>
          </a:p>
        </p:txBody>
      </p:sp>
      <p:sp>
        <p:nvSpPr>
          <p:cNvPr id="9" name="CuadroTexto 8">
            <a:extLst>
              <a:ext uri="{FF2B5EF4-FFF2-40B4-BE49-F238E27FC236}">
                <a16:creationId xmlns:a16="http://schemas.microsoft.com/office/drawing/2014/main" id="{AA206FA5-6742-3833-E4EF-071AC48E0913}"/>
              </a:ext>
            </a:extLst>
          </p:cNvPr>
          <p:cNvSpPr txBox="1"/>
          <p:nvPr/>
        </p:nvSpPr>
        <p:spPr>
          <a:xfrm>
            <a:off x="391886" y="843677"/>
            <a:ext cx="11495314" cy="4659032"/>
          </a:xfrm>
          <a:prstGeom prst="rect">
            <a:avLst/>
          </a:prstGeom>
          <a:noFill/>
        </p:spPr>
        <p:txBody>
          <a:bodyPr wrap="square">
            <a:spAutoFit/>
          </a:bodyPr>
          <a:lstStyle/>
          <a:p>
            <a:pPr marL="0" indent="0" algn="just">
              <a:lnSpc>
                <a:spcPct val="150000"/>
              </a:lnSpc>
              <a:buNone/>
            </a:pPr>
            <a:r>
              <a:rPr lang="es-ES" sz="2000" dirty="0">
                <a:latin typeface="Arial Narrow" panose="020B0606020202030204" pitchFamily="34" charset="0"/>
              </a:rPr>
              <a:t>Se centra en el estudio de los microorganismos que afectan a los animales. Estos microorganismos pueden ser bacterias, virus, hongos y parásitos que causan enfermedades en animales domésticos, de granja, silvestres o incluso en los seres humanos que entran en contacto con ellos.</a:t>
            </a:r>
          </a:p>
          <a:p>
            <a:pPr marL="0" indent="0" algn="just">
              <a:lnSpc>
                <a:spcPct val="150000"/>
              </a:lnSpc>
              <a:buNone/>
            </a:pPr>
            <a:endParaRPr lang="es-ES" sz="2000" dirty="0">
              <a:latin typeface="Arial Narrow" panose="020B0606020202030204" pitchFamily="34" charset="0"/>
            </a:endParaRPr>
          </a:p>
          <a:p>
            <a:pPr marL="0" indent="0" algn="just">
              <a:lnSpc>
                <a:spcPct val="150000"/>
              </a:lnSpc>
              <a:buNone/>
            </a:pPr>
            <a:r>
              <a:rPr lang="es-ES" sz="2000" b="1" dirty="0">
                <a:latin typeface="Arial Narrow" panose="020B0606020202030204" pitchFamily="34" charset="0"/>
              </a:rPr>
              <a:t>OBJETIVOS PRINCIPALES</a:t>
            </a:r>
          </a:p>
          <a:p>
            <a:pPr algn="just">
              <a:lnSpc>
                <a:spcPct val="150000"/>
              </a:lnSpc>
              <a:buFont typeface="Wingdings" panose="05000000000000000000" pitchFamily="2" charset="2"/>
              <a:buChar char="§"/>
            </a:pPr>
            <a:r>
              <a:rPr lang="es-ES" sz="2000" dirty="0">
                <a:latin typeface="Arial Narrow" panose="020B0606020202030204" pitchFamily="34" charset="0"/>
              </a:rPr>
              <a:t>Identificar y clasificar los microorganismos.</a:t>
            </a:r>
          </a:p>
          <a:p>
            <a:pPr algn="just">
              <a:lnSpc>
                <a:spcPct val="150000"/>
              </a:lnSpc>
              <a:buFont typeface="Wingdings" panose="05000000000000000000" pitchFamily="2" charset="2"/>
              <a:buChar char="§"/>
            </a:pPr>
            <a:r>
              <a:rPr lang="es-PE" sz="2000" dirty="0">
                <a:latin typeface="Arial Narrow" panose="020B0606020202030204" pitchFamily="34" charset="0"/>
              </a:rPr>
              <a:t>Investigar las enfermedades infecciosas.</a:t>
            </a:r>
          </a:p>
          <a:p>
            <a:pPr algn="just">
              <a:lnSpc>
                <a:spcPct val="150000"/>
              </a:lnSpc>
              <a:buFont typeface="Wingdings" panose="05000000000000000000" pitchFamily="2" charset="2"/>
              <a:buChar char="§"/>
            </a:pPr>
            <a:r>
              <a:rPr lang="es-PE" sz="2000" dirty="0">
                <a:latin typeface="Arial Narrow" panose="020B0606020202030204" pitchFamily="34" charset="0"/>
              </a:rPr>
              <a:t>Desarrollar vacunas y tratamientos.</a:t>
            </a:r>
          </a:p>
          <a:p>
            <a:pPr algn="just">
              <a:lnSpc>
                <a:spcPct val="150000"/>
              </a:lnSpc>
              <a:buFont typeface="Wingdings" panose="05000000000000000000" pitchFamily="2" charset="2"/>
              <a:buChar char="§"/>
            </a:pPr>
            <a:r>
              <a:rPr lang="es-PE" sz="2000" dirty="0">
                <a:latin typeface="Arial Narrow" panose="020B0606020202030204" pitchFamily="34" charset="0"/>
              </a:rPr>
              <a:t>Control de enfermedades zoonóticas.</a:t>
            </a:r>
          </a:p>
          <a:p>
            <a:pPr algn="just">
              <a:lnSpc>
                <a:spcPct val="150000"/>
              </a:lnSpc>
              <a:buFont typeface="Wingdings" panose="05000000000000000000" pitchFamily="2" charset="2"/>
              <a:buChar char="§"/>
            </a:pPr>
            <a:r>
              <a:rPr lang="es-ES" sz="2000" dirty="0">
                <a:latin typeface="Arial Narrow" panose="020B0606020202030204" pitchFamily="34" charset="0"/>
              </a:rPr>
              <a:t>Monitoreo de la calidad y seguridad de los alimentos</a:t>
            </a:r>
            <a:endParaRPr lang="es-PE" sz="2000" dirty="0"/>
          </a:p>
        </p:txBody>
      </p:sp>
      <p:pic>
        <p:nvPicPr>
          <p:cNvPr id="10" name="Imagen 9">
            <a:extLst>
              <a:ext uri="{FF2B5EF4-FFF2-40B4-BE49-F238E27FC236}">
                <a16:creationId xmlns:a16="http://schemas.microsoft.com/office/drawing/2014/main" id="{FCFD6F71-DB2F-EC6D-E055-1D61193D8A79}"/>
              </a:ext>
            </a:extLst>
          </p:cNvPr>
          <p:cNvPicPr>
            <a:picLocks noChangeAspect="1"/>
          </p:cNvPicPr>
          <p:nvPr/>
        </p:nvPicPr>
        <p:blipFill>
          <a:blip r:embed="rId4"/>
          <a:stretch>
            <a:fillRect/>
          </a:stretch>
        </p:blipFill>
        <p:spPr>
          <a:xfrm>
            <a:off x="8824687" y="2656114"/>
            <a:ext cx="3009060" cy="3253781"/>
          </a:xfrm>
          <a:prstGeom prst="rect">
            <a:avLst/>
          </a:prstGeom>
          <a:ln>
            <a:solidFill>
              <a:schemeClr val="tx1"/>
            </a:solidFill>
          </a:ln>
        </p:spPr>
      </p:pic>
      <p:pic>
        <p:nvPicPr>
          <p:cNvPr id="11" name="Imagen 10">
            <a:extLst>
              <a:ext uri="{FF2B5EF4-FFF2-40B4-BE49-F238E27FC236}">
                <a16:creationId xmlns:a16="http://schemas.microsoft.com/office/drawing/2014/main" id="{5CBE8E32-CB6F-9B5A-DE41-C5579FC07739}"/>
              </a:ext>
            </a:extLst>
          </p:cNvPr>
          <p:cNvPicPr>
            <a:picLocks noChangeAspect="1"/>
          </p:cNvPicPr>
          <p:nvPr/>
        </p:nvPicPr>
        <p:blipFill>
          <a:blip r:embed="rId5"/>
          <a:stretch>
            <a:fillRect/>
          </a:stretch>
        </p:blipFill>
        <p:spPr>
          <a:xfrm>
            <a:off x="5650367" y="2656113"/>
            <a:ext cx="2869518" cy="3253781"/>
          </a:xfrm>
          <a:prstGeom prst="rect">
            <a:avLst/>
          </a:prstGeom>
          <a:ln>
            <a:solidFill>
              <a:schemeClr val="tx1"/>
            </a:solidFill>
          </a:ln>
        </p:spPr>
      </p:pic>
    </p:spTree>
    <p:extLst>
      <p:ext uri="{BB962C8B-B14F-4D97-AF65-F5344CB8AC3E}">
        <p14:creationId xmlns:p14="http://schemas.microsoft.com/office/powerpoint/2010/main" val="1387105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80">
                                          <p:stCondLst>
                                            <p:cond delay="0"/>
                                          </p:stCondLst>
                                        </p:cTn>
                                        <p:tgtEl>
                                          <p:spTgt spid="9">
                                            <p:txEl>
                                              <p:pRg st="0" end="0"/>
                                            </p:txEl>
                                          </p:spTgt>
                                        </p:tgtEl>
                                      </p:cBhvr>
                                    </p:animEffect>
                                    <p:anim calcmode="lin" valueType="num">
                                      <p:cBhvr>
                                        <p:cTn id="8" dur="1822" tmFilter="0,0; 0.14,0.36; 0.43,0.73; 0.71,0.91; 1.0,1.0">
                                          <p:stCondLst>
                                            <p:cond delay="0"/>
                                          </p:stCondLst>
                                        </p:cTn>
                                        <p:tgtEl>
                                          <p:spTgt spid="9">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xEl>
                                              <p:pRg st="0" end="0"/>
                                            </p:txEl>
                                          </p:spTgt>
                                        </p:tgtEl>
                                      </p:cBhvr>
                                      <p:to x="100000" y="60000"/>
                                    </p:animScale>
                                    <p:animScale>
                                      <p:cBhvr>
                                        <p:cTn id="14" dur="166" decel="50000">
                                          <p:stCondLst>
                                            <p:cond delay="676"/>
                                          </p:stCondLst>
                                        </p:cTn>
                                        <p:tgtEl>
                                          <p:spTgt spid="9">
                                            <p:txEl>
                                              <p:pRg st="0" end="0"/>
                                            </p:txEl>
                                          </p:spTgt>
                                        </p:tgtEl>
                                      </p:cBhvr>
                                      <p:to x="100000" y="100000"/>
                                    </p:animScale>
                                    <p:animScale>
                                      <p:cBhvr>
                                        <p:cTn id="15" dur="26">
                                          <p:stCondLst>
                                            <p:cond delay="1312"/>
                                          </p:stCondLst>
                                        </p:cTn>
                                        <p:tgtEl>
                                          <p:spTgt spid="9">
                                            <p:txEl>
                                              <p:pRg st="0" end="0"/>
                                            </p:txEl>
                                          </p:spTgt>
                                        </p:tgtEl>
                                      </p:cBhvr>
                                      <p:to x="100000" y="80000"/>
                                    </p:animScale>
                                    <p:animScale>
                                      <p:cBhvr>
                                        <p:cTn id="16" dur="166" decel="50000">
                                          <p:stCondLst>
                                            <p:cond delay="1338"/>
                                          </p:stCondLst>
                                        </p:cTn>
                                        <p:tgtEl>
                                          <p:spTgt spid="9">
                                            <p:txEl>
                                              <p:pRg st="0" end="0"/>
                                            </p:txEl>
                                          </p:spTgt>
                                        </p:tgtEl>
                                      </p:cBhvr>
                                      <p:to x="100000" y="100000"/>
                                    </p:animScale>
                                    <p:animScale>
                                      <p:cBhvr>
                                        <p:cTn id="17" dur="26">
                                          <p:stCondLst>
                                            <p:cond delay="1642"/>
                                          </p:stCondLst>
                                        </p:cTn>
                                        <p:tgtEl>
                                          <p:spTgt spid="9">
                                            <p:txEl>
                                              <p:pRg st="0" end="0"/>
                                            </p:txEl>
                                          </p:spTgt>
                                        </p:tgtEl>
                                      </p:cBhvr>
                                      <p:to x="100000" y="90000"/>
                                    </p:animScale>
                                    <p:animScale>
                                      <p:cBhvr>
                                        <p:cTn id="18" dur="166" decel="50000">
                                          <p:stCondLst>
                                            <p:cond delay="1668"/>
                                          </p:stCondLst>
                                        </p:cTn>
                                        <p:tgtEl>
                                          <p:spTgt spid="9">
                                            <p:txEl>
                                              <p:pRg st="0" end="0"/>
                                            </p:txEl>
                                          </p:spTgt>
                                        </p:tgtEl>
                                      </p:cBhvr>
                                      <p:to x="100000" y="100000"/>
                                    </p:animScale>
                                    <p:animScale>
                                      <p:cBhvr>
                                        <p:cTn id="19" dur="26">
                                          <p:stCondLst>
                                            <p:cond delay="1808"/>
                                          </p:stCondLst>
                                        </p:cTn>
                                        <p:tgtEl>
                                          <p:spTgt spid="9">
                                            <p:txEl>
                                              <p:pRg st="0" end="0"/>
                                            </p:txEl>
                                          </p:spTgt>
                                        </p:tgtEl>
                                      </p:cBhvr>
                                      <p:to x="100000" y="95000"/>
                                    </p:animScale>
                                    <p:animScale>
                                      <p:cBhvr>
                                        <p:cTn id="20" dur="166" decel="50000">
                                          <p:stCondLst>
                                            <p:cond delay="1834"/>
                                          </p:stCondLst>
                                        </p:cTn>
                                        <p:tgtEl>
                                          <p:spTgt spid="9">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wipe(down)">
                                      <p:cBhvr>
                                        <p:cTn id="25" dur="500"/>
                                        <p:tgtEl>
                                          <p:spTgt spid="9">
                                            <p:txEl>
                                              <p:pRg st="2" end="2"/>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wipe(down)">
                                      <p:cBhvr>
                                        <p:cTn id="28" dur="500"/>
                                        <p:tgtEl>
                                          <p:spTgt spid="9">
                                            <p:txEl>
                                              <p:pRg st="3" end="3"/>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Effect transition="in" filter="wipe(down)">
                                      <p:cBhvr>
                                        <p:cTn id="31" dur="500"/>
                                        <p:tgtEl>
                                          <p:spTgt spid="9">
                                            <p:txEl>
                                              <p:pRg st="4" end="4"/>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9">
                                            <p:txEl>
                                              <p:pRg st="5" end="5"/>
                                            </p:txEl>
                                          </p:spTgt>
                                        </p:tgtEl>
                                        <p:attrNameLst>
                                          <p:attrName>style.visibility</p:attrName>
                                        </p:attrNameLst>
                                      </p:cBhvr>
                                      <p:to>
                                        <p:strVal val="visible"/>
                                      </p:to>
                                    </p:set>
                                    <p:animEffect transition="in" filter="wipe(down)">
                                      <p:cBhvr>
                                        <p:cTn id="34" dur="500"/>
                                        <p:tgtEl>
                                          <p:spTgt spid="9">
                                            <p:txEl>
                                              <p:pRg st="5" end="5"/>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animEffect transition="in" filter="wipe(down)">
                                      <p:cBhvr>
                                        <p:cTn id="37" dur="500"/>
                                        <p:tgtEl>
                                          <p:spTgt spid="9">
                                            <p:txEl>
                                              <p:pRg st="6" end="6"/>
                                            </p:txEl>
                                          </p:spTgt>
                                        </p:tgtEl>
                                      </p:cBhvr>
                                    </p:animEffect>
                                  </p:childTnLst>
                                </p:cTn>
                              </p:par>
                              <p:par>
                                <p:cTn id="38" presetID="22" presetClass="entr" presetSubtype="4" fill="hold" nodeType="withEffect">
                                  <p:stCondLst>
                                    <p:cond delay="0"/>
                                  </p:stCondLst>
                                  <p:childTnLst>
                                    <p:set>
                                      <p:cBhvr>
                                        <p:cTn id="39" dur="1" fill="hold">
                                          <p:stCondLst>
                                            <p:cond delay="0"/>
                                          </p:stCondLst>
                                        </p:cTn>
                                        <p:tgtEl>
                                          <p:spTgt spid="9">
                                            <p:txEl>
                                              <p:pRg st="7" end="7"/>
                                            </p:txEl>
                                          </p:spTgt>
                                        </p:tgtEl>
                                        <p:attrNameLst>
                                          <p:attrName>style.visibility</p:attrName>
                                        </p:attrNameLst>
                                      </p:cBhvr>
                                      <p:to>
                                        <p:strVal val="visible"/>
                                      </p:to>
                                    </p:set>
                                    <p:animEffect transition="in" filter="wipe(down)">
                                      <p:cBhvr>
                                        <p:cTn id="40"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90F0CF7-C009-D99E-1995-860747BEC9FF}"/>
              </a:ext>
            </a:extLst>
          </p:cNvPr>
          <p:cNvPicPr>
            <a:picLocks noChangeAspect="1"/>
          </p:cNvPicPr>
          <p:nvPr/>
        </p:nvPicPr>
        <p:blipFill>
          <a:blip r:embed="rId2">
            <a:alphaModFix amt="34000"/>
          </a:blip>
          <a:stretch>
            <a:fillRect/>
          </a:stretch>
        </p:blipFill>
        <p:spPr>
          <a:xfrm>
            <a:off x="0" y="0"/>
            <a:ext cx="12192002" cy="6858000"/>
          </a:xfrm>
          <a:prstGeom prst="rect">
            <a:avLst/>
          </a:prstGeom>
        </p:spPr>
      </p:pic>
      <p:sp>
        <p:nvSpPr>
          <p:cNvPr id="4" name="Rectángulo 3">
            <a:extLst>
              <a:ext uri="{FF2B5EF4-FFF2-40B4-BE49-F238E27FC236}">
                <a16:creationId xmlns:a16="http://schemas.microsoft.com/office/drawing/2014/main" id="{B2657406-4CF9-3F21-191F-3ED7512D436B}"/>
              </a:ext>
            </a:extLst>
          </p:cNvPr>
          <p:cNvSpPr/>
          <p:nvPr/>
        </p:nvSpPr>
        <p:spPr>
          <a:xfrm>
            <a:off x="-1" y="6122386"/>
            <a:ext cx="12192001" cy="95536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b="1" dirty="0"/>
              <a:t>CURSO: BIOLOGIA -  CEAGRO </a:t>
            </a:r>
          </a:p>
        </p:txBody>
      </p:sp>
      <p:pic>
        <p:nvPicPr>
          <p:cNvPr id="5" name="Imagen 4">
            <a:extLst>
              <a:ext uri="{FF2B5EF4-FFF2-40B4-BE49-F238E27FC236}">
                <a16:creationId xmlns:a16="http://schemas.microsoft.com/office/drawing/2014/main" id="{9F46B2C6-0A57-7854-CD16-EE859AF878FE}"/>
              </a:ext>
            </a:extLst>
          </p:cNvPr>
          <p:cNvPicPr>
            <a:picLocks noChangeAspect="1"/>
          </p:cNvPicPr>
          <p:nvPr/>
        </p:nvPicPr>
        <p:blipFill>
          <a:blip r:embed="rId3"/>
          <a:stretch>
            <a:fillRect/>
          </a:stretch>
        </p:blipFill>
        <p:spPr>
          <a:xfrm>
            <a:off x="11475493" y="6248126"/>
            <a:ext cx="716507" cy="703882"/>
          </a:xfrm>
          <a:prstGeom prst="roundRect">
            <a:avLst/>
          </a:prstGeom>
        </p:spPr>
      </p:pic>
      <p:sp>
        <p:nvSpPr>
          <p:cNvPr id="6" name="CuadroTexto 5">
            <a:extLst>
              <a:ext uri="{FF2B5EF4-FFF2-40B4-BE49-F238E27FC236}">
                <a16:creationId xmlns:a16="http://schemas.microsoft.com/office/drawing/2014/main" id="{D8B99ED4-8B92-D94C-3BBD-0DEC34DCF9FF}"/>
              </a:ext>
            </a:extLst>
          </p:cNvPr>
          <p:cNvSpPr txBox="1"/>
          <p:nvPr/>
        </p:nvSpPr>
        <p:spPr>
          <a:xfrm>
            <a:off x="-513898" y="128414"/>
            <a:ext cx="5428343" cy="461665"/>
          </a:xfrm>
          <a:prstGeom prst="rect">
            <a:avLst/>
          </a:prstGeom>
          <a:noFill/>
        </p:spPr>
        <p:txBody>
          <a:bodyPr wrap="square" rtlCol="0">
            <a:spAutoFit/>
          </a:bodyPr>
          <a:lstStyle/>
          <a:p>
            <a:pPr algn="ctr"/>
            <a:r>
              <a:rPr lang="es-ES" sz="2400" b="1" dirty="0"/>
              <a:t>PARASITOLOGIA VETERINARIA</a:t>
            </a:r>
            <a:endParaRPr lang="es-PE" sz="2400" b="1" dirty="0"/>
          </a:p>
        </p:txBody>
      </p:sp>
      <p:graphicFrame>
        <p:nvGraphicFramePr>
          <p:cNvPr id="7" name="Diagrama 6">
            <a:extLst>
              <a:ext uri="{FF2B5EF4-FFF2-40B4-BE49-F238E27FC236}">
                <a16:creationId xmlns:a16="http://schemas.microsoft.com/office/drawing/2014/main" id="{4B882514-BEC7-7698-BC9A-08F3D15CFBFD}"/>
              </a:ext>
            </a:extLst>
          </p:cNvPr>
          <p:cNvGraphicFramePr/>
          <p:nvPr>
            <p:extLst>
              <p:ext uri="{D42A27DB-BD31-4B8C-83A1-F6EECF244321}">
                <p14:modId xmlns:p14="http://schemas.microsoft.com/office/powerpoint/2010/main" val="3483233831"/>
              </p:ext>
            </p:extLst>
          </p:nvPr>
        </p:nvGraphicFramePr>
        <p:xfrm>
          <a:off x="304800" y="1717362"/>
          <a:ext cx="11698514" cy="42792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ctángulo: esquinas redondeadas 1">
            <a:extLst>
              <a:ext uri="{FF2B5EF4-FFF2-40B4-BE49-F238E27FC236}">
                <a16:creationId xmlns:a16="http://schemas.microsoft.com/office/drawing/2014/main" id="{2E4781AD-B571-4174-A402-5A5D43C9E72A}"/>
              </a:ext>
            </a:extLst>
          </p:cNvPr>
          <p:cNvSpPr/>
          <p:nvPr/>
        </p:nvSpPr>
        <p:spPr>
          <a:xfrm>
            <a:off x="5069564" y="31732"/>
            <a:ext cx="3864202" cy="1591622"/>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es-ES" sz="1200" dirty="0"/>
          </a:p>
          <a:p>
            <a:endParaRPr lang="es-ES" sz="1200" dirty="0"/>
          </a:p>
          <a:p>
            <a:endParaRPr lang="es-ES" sz="1100" dirty="0"/>
          </a:p>
          <a:p>
            <a:r>
              <a:rPr lang="es-ES" sz="1100" b="1" dirty="0"/>
              <a:t>Es el estudio de los parásitos, así mismo los parásitos son organismos que dependen de otros organismos (hospederos).</a:t>
            </a:r>
          </a:p>
          <a:p>
            <a:endParaRPr lang="es-ES" sz="1100" b="1" dirty="0"/>
          </a:p>
          <a:p>
            <a:r>
              <a:rPr lang="es-ES" sz="1100" b="1" dirty="0"/>
              <a:t>Por su supervivencia y reproducción se clasifican:</a:t>
            </a:r>
          </a:p>
          <a:p>
            <a:endParaRPr lang="es-ES" sz="1100" b="1" dirty="0"/>
          </a:p>
          <a:p>
            <a:pPr marL="342900" indent="-342900">
              <a:buFont typeface="+mj-lt"/>
              <a:buAutoNum type="arabicPeriod"/>
            </a:pPr>
            <a:r>
              <a:rPr lang="es-ES" sz="1100" b="1" dirty="0"/>
              <a:t>Protozoos</a:t>
            </a:r>
          </a:p>
          <a:p>
            <a:pPr marL="342900" indent="-342900">
              <a:buFont typeface="+mj-lt"/>
              <a:buAutoNum type="arabicPeriod"/>
            </a:pPr>
            <a:r>
              <a:rPr lang="es-ES" sz="1100" b="1" dirty="0"/>
              <a:t>Helmintos (gusanos)</a:t>
            </a:r>
          </a:p>
          <a:p>
            <a:pPr marL="342900" indent="-342900">
              <a:buFont typeface="+mj-lt"/>
              <a:buAutoNum type="arabicPeriod"/>
            </a:pPr>
            <a:r>
              <a:rPr lang="es-ES" sz="1100" b="1" dirty="0"/>
              <a:t>Artrópodo (garrapatas y pulgas)</a:t>
            </a:r>
          </a:p>
          <a:p>
            <a:pPr algn="ctr"/>
            <a:endParaRPr lang="es-ES" dirty="0"/>
          </a:p>
          <a:p>
            <a:pPr algn="ctr"/>
            <a:r>
              <a:rPr lang="es-ES" dirty="0"/>
              <a:t> </a:t>
            </a:r>
          </a:p>
        </p:txBody>
      </p:sp>
      <p:sp>
        <p:nvSpPr>
          <p:cNvPr id="8" name="Flecha: a la derecha con bandas 7">
            <a:extLst>
              <a:ext uri="{FF2B5EF4-FFF2-40B4-BE49-F238E27FC236}">
                <a16:creationId xmlns:a16="http://schemas.microsoft.com/office/drawing/2014/main" id="{7025B1CE-E9E3-4517-9FEA-C43DB984AF32}"/>
              </a:ext>
            </a:extLst>
          </p:cNvPr>
          <p:cNvSpPr/>
          <p:nvPr/>
        </p:nvSpPr>
        <p:spPr>
          <a:xfrm>
            <a:off x="4019321" y="627849"/>
            <a:ext cx="752475" cy="461665"/>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565870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2"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CB26827-5F19-EA9C-F00A-862B05AE06BC}"/>
              </a:ext>
            </a:extLst>
          </p:cNvPr>
          <p:cNvPicPr>
            <a:picLocks noChangeAspect="1"/>
          </p:cNvPicPr>
          <p:nvPr/>
        </p:nvPicPr>
        <p:blipFill>
          <a:blip r:embed="rId2">
            <a:alphaModFix amt="34000"/>
          </a:blip>
          <a:stretch>
            <a:fillRect/>
          </a:stretch>
        </p:blipFill>
        <p:spPr>
          <a:xfrm>
            <a:off x="-2" y="0"/>
            <a:ext cx="12192002" cy="6858000"/>
          </a:xfrm>
          <a:prstGeom prst="rect">
            <a:avLst/>
          </a:prstGeom>
        </p:spPr>
      </p:pic>
      <p:sp>
        <p:nvSpPr>
          <p:cNvPr id="4" name="Rectángulo 3">
            <a:extLst>
              <a:ext uri="{FF2B5EF4-FFF2-40B4-BE49-F238E27FC236}">
                <a16:creationId xmlns:a16="http://schemas.microsoft.com/office/drawing/2014/main" id="{4B435BC7-243E-5371-DEB4-E2CD97DF97B7}"/>
              </a:ext>
            </a:extLst>
          </p:cNvPr>
          <p:cNvSpPr/>
          <p:nvPr/>
        </p:nvSpPr>
        <p:spPr>
          <a:xfrm>
            <a:off x="-1" y="6122386"/>
            <a:ext cx="12192001" cy="95536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b="1" dirty="0"/>
              <a:t>CURSO: BIOLOGIA -  CEAGRO </a:t>
            </a:r>
          </a:p>
        </p:txBody>
      </p:sp>
      <p:pic>
        <p:nvPicPr>
          <p:cNvPr id="5" name="Imagen 4">
            <a:extLst>
              <a:ext uri="{FF2B5EF4-FFF2-40B4-BE49-F238E27FC236}">
                <a16:creationId xmlns:a16="http://schemas.microsoft.com/office/drawing/2014/main" id="{D05C674C-4A81-90F1-AFA9-148792289DD2}"/>
              </a:ext>
            </a:extLst>
          </p:cNvPr>
          <p:cNvPicPr>
            <a:picLocks noChangeAspect="1"/>
          </p:cNvPicPr>
          <p:nvPr/>
        </p:nvPicPr>
        <p:blipFill>
          <a:blip r:embed="rId3"/>
          <a:stretch>
            <a:fillRect/>
          </a:stretch>
        </p:blipFill>
        <p:spPr>
          <a:xfrm>
            <a:off x="11475493" y="6154118"/>
            <a:ext cx="716507" cy="703882"/>
          </a:xfrm>
          <a:prstGeom prst="roundRect">
            <a:avLst/>
          </a:prstGeom>
        </p:spPr>
      </p:pic>
      <p:sp>
        <p:nvSpPr>
          <p:cNvPr id="6" name="CuadroTexto 5">
            <a:extLst>
              <a:ext uri="{FF2B5EF4-FFF2-40B4-BE49-F238E27FC236}">
                <a16:creationId xmlns:a16="http://schemas.microsoft.com/office/drawing/2014/main" id="{92C37434-F629-BE55-289E-E9C94E8FE889}"/>
              </a:ext>
            </a:extLst>
          </p:cNvPr>
          <p:cNvSpPr txBox="1"/>
          <p:nvPr/>
        </p:nvSpPr>
        <p:spPr>
          <a:xfrm>
            <a:off x="-653145" y="0"/>
            <a:ext cx="5718629" cy="461665"/>
          </a:xfrm>
          <a:prstGeom prst="rect">
            <a:avLst/>
          </a:prstGeom>
          <a:noFill/>
        </p:spPr>
        <p:txBody>
          <a:bodyPr wrap="square" rtlCol="0">
            <a:spAutoFit/>
          </a:bodyPr>
          <a:lstStyle/>
          <a:p>
            <a:pPr algn="ctr"/>
            <a:r>
              <a:rPr lang="es-ES" sz="2400" b="1" u="sng" dirty="0">
                <a:effectLst>
                  <a:outerShdw blurRad="38100" dist="38100" dir="2700000" algn="tl">
                    <a:srgbClr val="000000">
                      <a:alpha val="43137"/>
                    </a:srgbClr>
                  </a:outerShdw>
                </a:effectLst>
              </a:rPr>
              <a:t>FARMACOLOGIA</a:t>
            </a:r>
            <a:r>
              <a:rPr lang="es-ES" sz="2400" b="1" dirty="0"/>
              <a:t> </a:t>
            </a:r>
            <a:r>
              <a:rPr lang="es-ES" sz="2400" b="1" u="sng" dirty="0">
                <a:effectLst>
                  <a:outerShdw blurRad="38100" dist="38100" dir="2700000" algn="tl">
                    <a:srgbClr val="000000">
                      <a:alpha val="43137"/>
                    </a:srgbClr>
                  </a:outerShdw>
                </a:effectLst>
              </a:rPr>
              <a:t>VETERINARIA</a:t>
            </a:r>
            <a:endParaRPr lang="es-PE" sz="2400" b="1" u="sng" dirty="0">
              <a:effectLst>
                <a:outerShdw blurRad="38100" dist="38100" dir="2700000" algn="tl">
                  <a:srgbClr val="000000">
                    <a:alpha val="43137"/>
                  </a:srgbClr>
                </a:outerShdw>
              </a:effectLst>
            </a:endParaRPr>
          </a:p>
        </p:txBody>
      </p:sp>
      <p:graphicFrame>
        <p:nvGraphicFramePr>
          <p:cNvPr id="14" name="Diagrama 13">
            <a:extLst>
              <a:ext uri="{FF2B5EF4-FFF2-40B4-BE49-F238E27FC236}">
                <a16:creationId xmlns:a16="http://schemas.microsoft.com/office/drawing/2014/main" id="{7A5D556C-00C7-851B-F27C-798F560C1306}"/>
              </a:ext>
            </a:extLst>
          </p:cNvPr>
          <p:cNvGraphicFramePr/>
          <p:nvPr>
            <p:extLst>
              <p:ext uri="{D42A27DB-BD31-4B8C-83A1-F6EECF244321}">
                <p14:modId xmlns:p14="http://schemas.microsoft.com/office/powerpoint/2010/main" val="308669977"/>
              </p:ext>
            </p:extLst>
          </p:nvPr>
        </p:nvGraphicFramePr>
        <p:xfrm>
          <a:off x="153208" y="1766091"/>
          <a:ext cx="11010091" cy="41365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ctángulo: esquinas redondeadas 1">
            <a:extLst>
              <a:ext uri="{FF2B5EF4-FFF2-40B4-BE49-F238E27FC236}">
                <a16:creationId xmlns:a16="http://schemas.microsoft.com/office/drawing/2014/main" id="{D082FF72-6B83-446B-933D-EF9AA2A6A5FF}"/>
              </a:ext>
            </a:extLst>
          </p:cNvPr>
          <p:cNvSpPr/>
          <p:nvPr/>
        </p:nvSpPr>
        <p:spPr>
          <a:xfrm>
            <a:off x="352425" y="598981"/>
            <a:ext cx="4867275" cy="1029794"/>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b="1" dirty="0"/>
              <a:t>Enfoca en el estudio de los FARMACOS y medicamentos utilizados en la practica veterinaria</a:t>
            </a:r>
          </a:p>
        </p:txBody>
      </p:sp>
      <p:pic>
        <p:nvPicPr>
          <p:cNvPr id="7" name="Imagen 6">
            <a:extLst>
              <a:ext uri="{FF2B5EF4-FFF2-40B4-BE49-F238E27FC236}">
                <a16:creationId xmlns:a16="http://schemas.microsoft.com/office/drawing/2014/main" id="{2AD1E748-4BD3-4C04-B6A4-C7113ECC3EDF}"/>
              </a:ext>
            </a:extLst>
          </p:cNvPr>
          <p:cNvPicPr>
            <a:picLocks noChangeAspect="1"/>
          </p:cNvPicPr>
          <p:nvPr/>
        </p:nvPicPr>
        <p:blipFill>
          <a:blip r:embed="rId9"/>
          <a:stretch>
            <a:fillRect/>
          </a:stretch>
        </p:blipFill>
        <p:spPr>
          <a:xfrm>
            <a:off x="7610476" y="152401"/>
            <a:ext cx="4428316" cy="2237780"/>
          </a:xfrm>
          <a:prstGeom prst="rect">
            <a:avLst/>
          </a:prstGeom>
        </p:spPr>
      </p:pic>
      <p:pic>
        <p:nvPicPr>
          <p:cNvPr id="8" name="Imagen 7">
            <a:extLst>
              <a:ext uri="{FF2B5EF4-FFF2-40B4-BE49-F238E27FC236}">
                <a16:creationId xmlns:a16="http://schemas.microsoft.com/office/drawing/2014/main" id="{2D768BBA-5D0B-4E51-B6B1-6B7FDC77709E}"/>
              </a:ext>
            </a:extLst>
          </p:cNvPr>
          <p:cNvPicPr>
            <a:picLocks noChangeAspect="1"/>
          </p:cNvPicPr>
          <p:nvPr/>
        </p:nvPicPr>
        <p:blipFill>
          <a:blip r:embed="rId10"/>
          <a:stretch>
            <a:fillRect/>
          </a:stretch>
        </p:blipFill>
        <p:spPr>
          <a:xfrm>
            <a:off x="9824634" y="4467820"/>
            <a:ext cx="1924718" cy="1309091"/>
          </a:xfrm>
          <a:prstGeom prst="rect">
            <a:avLst/>
          </a:prstGeom>
        </p:spPr>
      </p:pic>
    </p:spTree>
    <p:extLst>
      <p:ext uri="{BB962C8B-B14F-4D97-AF65-F5344CB8AC3E}">
        <p14:creationId xmlns:p14="http://schemas.microsoft.com/office/powerpoint/2010/main" val="232903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70C4C9F-9D0F-13BD-B41A-485935E5E4CE}"/>
              </a:ext>
            </a:extLst>
          </p:cNvPr>
          <p:cNvPicPr>
            <a:picLocks noChangeAspect="1"/>
          </p:cNvPicPr>
          <p:nvPr/>
        </p:nvPicPr>
        <p:blipFill>
          <a:blip r:embed="rId2">
            <a:alphaModFix amt="34000"/>
          </a:blip>
          <a:stretch>
            <a:fillRect/>
          </a:stretch>
        </p:blipFill>
        <p:spPr>
          <a:xfrm>
            <a:off x="0" y="0"/>
            <a:ext cx="12192002" cy="6858000"/>
          </a:xfrm>
          <a:prstGeom prst="rect">
            <a:avLst/>
          </a:prstGeom>
        </p:spPr>
      </p:pic>
      <p:sp>
        <p:nvSpPr>
          <p:cNvPr id="4" name="Rectángulo 3">
            <a:extLst>
              <a:ext uri="{FF2B5EF4-FFF2-40B4-BE49-F238E27FC236}">
                <a16:creationId xmlns:a16="http://schemas.microsoft.com/office/drawing/2014/main" id="{0446F7F3-1758-03A5-9ECF-5950C1D754FA}"/>
              </a:ext>
            </a:extLst>
          </p:cNvPr>
          <p:cNvSpPr/>
          <p:nvPr/>
        </p:nvSpPr>
        <p:spPr>
          <a:xfrm>
            <a:off x="-1" y="6263992"/>
            <a:ext cx="12192001" cy="77174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t>CURSO: BIOLOGIA -  CEAGRO </a:t>
            </a:r>
          </a:p>
        </p:txBody>
      </p:sp>
      <p:pic>
        <p:nvPicPr>
          <p:cNvPr id="5" name="Imagen 4">
            <a:extLst>
              <a:ext uri="{FF2B5EF4-FFF2-40B4-BE49-F238E27FC236}">
                <a16:creationId xmlns:a16="http://schemas.microsoft.com/office/drawing/2014/main" id="{7B7A38C1-0727-43F3-A6AC-F1FAE2969901}"/>
              </a:ext>
            </a:extLst>
          </p:cNvPr>
          <p:cNvPicPr>
            <a:picLocks noChangeAspect="1"/>
          </p:cNvPicPr>
          <p:nvPr/>
        </p:nvPicPr>
        <p:blipFill>
          <a:blip r:embed="rId3"/>
          <a:stretch>
            <a:fillRect/>
          </a:stretch>
        </p:blipFill>
        <p:spPr>
          <a:xfrm>
            <a:off x="11563351" y="6343356"/>
            <a:ext cx="523875" cy="514644"/>
          </a:xfrm>
          <a:prstGeom prst="roundRect">
            <a:avLst/>
          </a:prstGeom>
        </p:spPr>
      </p:pic>
      <p:sp>
        <p:nvSpPr>
          <p:cNvPr id="6" name="CuadroTexto 5">
            <a:extLst>
              <a:ext uri="{FF2B5EF4-FFF2-40B4-BE49-F238E27FC236}">
                <a16:creationId xmlns:a16="http://schemas.microsoft.com/office/drawing/2014/main" id="{4D073145-83D5-C35B-B8BD-CEC947317AFC}"/>
              </a:ext>
            </a:extLst>
          </p:cNvPr>
          <p:cNvSpPr txBox="1"/>
          <p:nvPr/>
        </p:nvSpPr>
        <p:spPr>
          <a:xfrm>
            <a:off x="4267199" y="-16163"/>
            <a:ext cx="3657600" cy="461665"/>
          </a:xfrm>
          <a:prstGeom prst="rect">
            <a:avLst/>
          </a:prstGeom>
          <a:noFill/>
        </p:spPr>
        <p:txBody>
          <a:bodyPr wrap="square" rtlCol="0">
            <a:spAutoFit/>
          </a:bodyPr>
          <a:lstStyle/>
          <a:p>
            <a:pPr algn="ctr"/>
            <a:r>
              <a:rPr lang="es-ES" sz="2400" b="1" u="sng" dirty="0"/>
              <a:t>PATOLOGIA VETERINARIA</a:t>
            </a:r>
            <a:endParaRPr lang="es-PE" sz="2400" b="1" u="sng" dirty="0"/>
          </a:p>
        </p:txBody>
      </p:sp>
      <p:graphicFrame>
        <p:nvGraphicFramePr>
          <p:cNvPr id="7" name="Diagrama 6">
            <a:extLst>
              <a:ext uri="{FF2B5EF4-FFF2-40B4-BE49-F238E27FC236}">
                <a16:creationId xmlns:a16="http://schemas.microsoft.com/office/drawing/2014/main" id="{8DA2DFAF-6F7C-74BB-639C-F4782E91627C}"/>
              </a:ext>
            </a:extLst>
          </p:cNvPr>
          <p:cNvGraphicFramePr/>
          <p:nvPr>
            <p:extLst>
              <p:ext uri="{D42A27DB-BD31-4B8C-83A1-F6EECF244321}">
                <p14:modId xmlns:p14="http://schemas.microsoft.com/office/powerpoint/2010/main" val="2212300878"/>
              </p:ext>
            </p:extLst>
          </p:nvPr>
        </p:nvGraphicFramePr>
        <p:xfrm>
          <a:off x="-1" y="487515"/>
          <a:ext cx="10412360" cy="55508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Imagen 8" descr="Una caricatura de un ave&#10;&#10;Descripción generada automáticamente con confianza media">
            <a:extLst>
              <a:ext uri="{FF2B5EF4-FFF2-40B4-BE49-F238E27FC236}">
                <a16:creationId xmlns:a16="http://schemas.microsoft.com/office/drawing/2014/main" id="{B62C11B8-C455-6A69-3812-F4F3574A5B36}"/>
              </a:ext>
            </a:extLst>
          </p:cNvPr>
          <p:cNvPicPr>
            <a:picLocks noChangeAspect="1"/>
          </p:cNvPicPr>
          <p:nvPr/>
        </p:nvPicPr>
        <p:blipFill>
          <a:blip r:embed="rId9"/>
          <a:stretch>
            <a:fillRect/>
          </a:stretch>
        </p:blipFill>
        <p:spPr>
          <a:xfrm>
            <a:off x="2634429" y="539158"/>
            <a:ext cx="1718496" cy="915815"/>
          </a:xfrm>
          <a:prstGeom prst="roundRect">
            <a:avLst/>
          </a:prstGeom>
        </p:spPr>
      </p:pic>
      <p:pic>
        <p:nvPicPr>
          <p:cNvPr id="11" name="Imagen 10" descr="Imagen que contiene interior, persona, mamífero, animal&#10;&#10;Descripción generada automáticamente">
            <a:extLst>
              <a:ext uri="{FF2B5EF4-FFF2-40B4-BE49-F238E27FC236}">
                <a16:creationId xmlns:a16="http://schemas.microsoft.com/office/drawing/2014/main" id="{5F2BA040-7E8C-99D4-0C9F-94C188924698}"/>
              </a:ext>
            </a:extLst>
          </p:cNvPr>
          <p:cNvPicPr>
            <a:picLocks noChangeAspect="1"/>
          </p:cNvPicPr>
          <p:nvPr/>
        </p:nvPicPr>
        <p:blipFill>
          <a:blip r:embed="rId10"/>
          <a:stretch>
            <a:fillRect/>
          </a:stretch>
        </p:blipFill>
        <p:spPr>
          <a:xfrm>
            <a:off x="4577530" y="1642906"/>
            <a:ext cx="1813746" cy="1006257"/>
          </a:xfrm>
          <a:prstGeom prst="roundRect">
            <a:avLst/>
          </a:prstGeom>
        </p:spPr>
      </p:pic>
      <p:pic>
        <p:nvPicPr>
          <p:cNvPr id="13" name="Imagen 12" descr="Persona preparando comida en una mesa&#10;&#10;Descripción generada automáticamente con confianza media">
            <a:extLst>
              <a:ext uri="{FF2B5EF4-FFF2-40B4-BE49-F238E27FC236}">
                <a16:creationId xmlns:a16="http://schemas.microsoft.com/office/drawing/2014/main" id="{33B560CE-3AB2-275F-44B0-632B408B3E26}"/>
              </a:ext>
            </a:extLst>
          </p:cNvPr>
          <p:cNvPicPr>
            <a:picLocks noChangeAspect="1"/>
          </p:cNvPicPr>
          <p:nvPr/>
        </p:nvPicPr>
        <p:blipFill>
          <a:blip r:embed="rId11"/>
          <a:stretch>
            <a:fillRect/>
          </a:stretch>
        </p:blipFill>
        <p:spPr>
          <a:xfrm>
            <a:off x="8401222" y="3872302"/>
            <a:ext cx="1704803" cy="1032668"/>
          </a:xfrm>
          <a:prstGeom prst="roundRect">
            <a:avLst/>
          </a:prstGeom>
        </p:spPr>
      </p:pic>
      <p:pic>
        <p:nvPicPr>
          <p:cNvPr id="15" name="Imagen 14" descr="Hombre sentado en una montaña&#10;&#10;Descripción generada automáticamente con confianza baja">
            <a:extLst>
              <a:ext uri="{FF2B5EF4-FFF2-40B4-BE49-F238E27FC236}">
                <a16:creationId xmlns:a16="http://schemas.microsoft.com/office/drawing/2014/main" id="{3641B46A-D456-2CB0-C310-BC94ECE2B5B9}"/>
              </a:ext>
            </a:extLst>
          </p:cNvPr>
          <p:cNvPicPr>
            <a:picLocks noChangeAspect="1"/>
          </p:cNvPicPr>
          <p:nvPr/>
        </p:nvPicPr>
        <p:blipFill>
          <a:blip r:embed="rId12"/>
          <a:stretch>
            <a:fillRect/>
          </a:stretch>
        </p:blipFill>
        <p:spPr>
          <a:xfrm>
            <a:off x="6534323" y="2767045"/>
            <a:ext cx="1790528" cy="991786"/>
          </a:xfrm>
          <a:prstGeom prst="roundRect">
            <a:avLst/>
          </a:prstGeom>
        </p:spPr>
      </p:pic>
      <p:pic>
        <p:nvPicPr>
          <p:cNvPr id="16" name="Imagen 15">
            <a:extLst>
              <a:ext uri="{FF2B5EF4-FFF2-40B4-BE49-F238E27FC236}">
                <a16:creationId xmlns:a16="http://schemas.microsoft.com/office/drawing/2014/main" id="{F01D6746-8B6E-EEC3-6D4F-A304946B9BC6}"/>
              </a:ext>
            </a:extLst>
          </p:cNvPr>
          <p:cNvPicPr>
            <a:picLocks noChangeAspect="1"/>
          </p:cNvPicPr>
          <p:nvPr/>
        </p:nvPicPr>
        <p:blipFill rotWithShape="1">
          <a:blip r:embed="rId13"/>
          <a:srcRect l="6642" r="4960"/>
          <a:stretch/>
        </p:blipFill>
        <p:spPr>
          <a:xfrm>
            <a:off x="10238396" y="5046575"/>
            <a:ext cx="1848830" cy="991786"/>
          </a:xfrm>
          <a:prstGeom prst="roundRect">
            <a:avLst/>
          </a:prstGeom>
        </p:spPr>
      </p:pic>
      <p:sp>
        <p:nvSpPr>
          <p:cNvPr id="2" name="Rectángulo: esquinas redondeadas 1">
            <a:extLst>
              <a:ext uri="{FF2B5EF4-FFF2-40B4-BE49-F238E27FC236}">
                <a16:creationId xmlns:a16="http://schemas.microsoft.com/office/drawing/2014/main" id="{EE10382A-AFA4-493A-B412-4C1117AC5BB1}"/>
              </a:ext>
            </a:extLst>
          </p:cNvPr>
          <p:cNvSpPr/>
          <p:nvPr/>
        </p:nvSpPr>
        <p:spPr>
          <a:xfrm>
            <a:off x="9324976" y="67251"/>
            <a:ext cx="2762250" cy="17441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ESTUDIO DE LAS ENFERMEDADES EN LOS ANIMALES, mediante diagnósticos y pruebas de laboratorio</a:t>
            </a:r>
          </a:p>
        </p:txBody>
      </p:sp>
      <p:sp>
        <p:nvSpPr>
          <p:cNvPr id="8" name="Rectángulo: esquinas redondeadas 7">
            <a:extLst>
              <a:ext uri="{FF2B5EF4-FFF2-40B4-BE49-F238E27FC236}">
                <a16:creationId xmlns:a16="http://schemas.microsoft.com/office/drawing/2014/main" id="{7F9DFA8E-0E53-4C12-AC3F-E7BF42228075}"/>
              </a:ext>
            </a:extLst>
          </p:cNvPr>
          <p:cNvSpPr/>
          <p:nvPr/>
        </p:nvSpPr>
        <p:spPr>
          <a:xfrm>
            <a:off x="112765" y="2952750"/>
            <a:ext cx="2386692" cy="31984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eriod"/>
            </a:pPr>
            <a:r>
              <a:rPr lang="es-ES" sz="1200" dirty="0"/>
              <a:t>ANAMNESIS – HISTORIA CLINICA</a:t>
            </a:r>
          </a:p>
          <a:p>
            <a:pPr marL="342900" indent="-342900">
              <a:buFont typeface="+mj-lt"/>
              <a:buAutoNum type="arabicPeriod"/>
            </a:pPr>
            <a:endParaRPr lang="es-ES" sz="1200" dirty="0"/>
          </a:p>
          <a:p>
            <a:pPr marL="342900" indent="-342900">
              <a:buFont typeface="+mj-lt"/>
              <a:buAutoNum type="arabicPeriod"/>
            </a:pPr>
            <a:r>
              <a:rPr lang="es-ES" sz="1200" dirty="0"/>
              <a:t>NECROPSIA</a:t>
            </a:r>
          </a:p>
          <a:p>
            <a:pPr marL="342900" indent="-342900">
              <a:buFont typeface="+mj-lt"/>
              <a:buAutoNum type="arabicPeriod"/>
            </a:pPr>
            <a:endParaRPr lang="es-ES" sz="1200" dirty="0"/>
          </a:p>
          <a:p>
            <a:pPr marL="342900" indent="-342900">
              <a:buFont typeface="+mj-lt"/>
              <a:buAutoNum type="arabicPeriod"/>
            </a:pPr>
            <a:r>
              <a:rPr lang="es-ES" sz="1200" dirty="0"/>
              <a:t>DIAGNOSTICO PRESUNTIVO</a:t>
            </a:r>
          </a:p>
          <a:p>
            <a:pPr marL="342900" indent="-342900">
              <a:buFont typeface="+mj-lt"/>
              <a:buAutoNum type="arabicPeriod"/>
            </a:pPr>
            <a:endParaRPr lang="es-ES" sz="1200" dirty="0"/>
          </a:p>
          <a:p>
            <a:pPr marL="342900" indent="-342900">
              <a:buFont typeface="+mj-lt"/>
              <a:buAutoNum type="arabicPeriod"/>
            </a:pPr>
            <a:r>
              <a:rPr lang="es-ES" sz="1200" dirty="0"/>
              <a:t>DIAGNOSTICO DIFERENCIAL</a:t>
            </a:r>
          </a:p>
          <a:p>
            <a:pPr marL="342900" indent="-342900">
              <a:buFont typeface="+mj-lt"/>
              <a:buAutoNum type="arabicPeriod"/>
            </a:pPr>
            <a:endParaRPr lang="es-ES" sz="1200" dirty="0"/>
          </a:p>
          <a:p>
            <a:pPr marL="342900" indent="-342900">
              <a:buFont typeface="+mj-lt"/>
              <a:buAutoNum type="arabicPeriod"/>
            </a:pPr>
            <a:r>
              <a:rPr lang="es-ES" sz="1200" dirty="0"/>
              <a:t>PRUEBA DIAGNOSTICA</a:t>
            </a:r>
          </a:p>
          <a:p>
            <a:pPr marL="342900" indent="-342900">
              <a:buFont typeface="+mj-lt"/>
              <a:buAutoNum type="arabicPeriod"/>
            </a:pPr>
            <a:endParaRPr lang="es-ES" sz="1200" dirty="0"/>
          </a:p>
          <a:p>
            <a:pPr marL="342900" indent="-342900">
              <a:buFont typeface="+mj-lt"/>
              <a:buAutoNum type="arabicPeriod"/>
            </a:pPr>
            <a:r>
              <a:rPr lang="es-ES" sz="1200" dirty="0"/>
              <a:t>PLANES TERAPEUTICOS Y ACCIONES DE CONTROL</a:t>
            </a:r>
          </a:p>
        </p:txBody>
      </p:sp>
      <p:sp>
        <p:nvSpPr>
          <p:cNvPr id="10" name="Rectángulo: esquinas redondeadas 9">
            <a:extLst>
              <a:ext uri="{FF2B5EF4-FFF2-40B4-BE49-F238E27FC236}">
                <a16:creationId xmlns:a16="http://schemas.microsoft.com/office/drawing/2014/main" id="{9CFB8AA4-A30C-4BC1-84B2-36601508CC64}"/>
              </a:ext>
            </a:extLst>
          </p:cNvPr>
          <p:cNvSpPr/>
          <p:nvPr/>
        </p:nvSpPr>
        <p:spPr>
          <a:xfrm>
            <a:off x="4510857" y="583832"/>
            <a:ext cx="2838450" cy="798150"/>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b="1" dirty="0"/>
              <a:t>Realización de necropsias y la obtención de muestras </a:t>
            </a:r>
          </a:p>
        </p:txBody>
      </p:sp>
      <p:sp>
        <p:nvSpPr>
          <p:cNvPr id="17" name="Flecha: a la derecha con bandas 16">
            <a:extLst>
              <a:ext uri="{FF2B5EF4-FFF2-40B4-BE49-F238E27FC236}">
                <a16:creationId xmlns:a16="http://schemas.microsoft.com/office/drawing/2014/main" id="{86160701-352A-462B-BB37-8834479712FD}"/>
              </a:ext>
            </a:extLst>
          </p:cNvPr>
          <p:cNvSpPr/>
          <p:nvPr/>
        </p:nvSpPr>
        <p:spPr>
          <a:xfrm>
            <a:off x="8196263" y="261884"/>
            <a:ext cx="752475" cy="461665"/>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esquinas redondeadas 18">
            <a:extLst>
              <a:ext uri="{FF2B5EF4-FFF2-40B4-BE49-F238E27FC236}">
                <a16:creationId xmlns:a16="http://schemas.microsoft.com/office/drawing/2014/main" id="{167E1EAB-1CEC-47AF-9D93-566D3A38A857}"/>
              </a:ext>
            </a:extLst>
          </p:cNvPr>
          <p:cNvSpPr/>
          <p:nvPr/>
        </p:nvSpPr>
        <p:spPr>
          <a:xfrm>
            <a:off x="10149657" y="3940317"/>
            <a:ext cx="1929578" cy="798150"/>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sz="1200" b="1" dirty="0"/>
              <a:t>Sirve para buscas nuevos enfoques terapéuticas y medidas de prevención </a:t>
            </a:r>
          </a:p>
        </p:txBody>
      </p:sp>
      <p:sp>
        <p:nvSpPr>
          <p:cNvPr id="20" name="Rectángulo: esquinas redondeadas 19">
            <a:extLst>
              <a:ext uri="{FF2B5EF4-FFF2-40B4-BE49-F238E27FC236}">
                <a16:creationId xmlns:a16="http://schemas.microsoft.com/office/drawing/2014/main" id="{E82EF575-C4EB-4BD3-9723-8739731B05D6}"/>
              </a:ext>
            </a:extLst>
          </p:cNvPr>
          <p:cNvSpPr/>
          <p:nvPr/>
        </p:nvSpPr>
        <p:spPr>
          <a:xfrm>
            <a:off x="6438901" y="1717496"/>
            <a:ext cx="2838450" cy="798150"/>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sz="1400" b="1" dirty="0"/>
              <a:t>Mediante las pruebas de laboratorio, obtienen resultados para su posterior interpretación</a:t>
            </a:r>
          </a:p>
        </p:txBody>
      </p:sp>
      <p:sp>
        <p:nvSpPr>
          <p:cNvPr id="21" name="Rectángulo: esquinas redondeadas 20">
            <a:extLst>
              <a:ext uri="{FF2B5EF4-FFF2-40B4-BE49-F238E27FC236}">
                <a16:creationId xmlns:a16="http://schemas.microsoft.com/office/drawing/2014/main" id="{56FAE5B0-A05F-4F86-812B-121A54D6FF26}"/>
              </a:ext>
            </a:extLst>
          </p:cNvPr>
          <p:cNvSpPr/>
          <p:nvPr/>
        </p:nvSpPr>
        <p:spPr>
          <a:xfrm>
            <a:off x="8401222" y="2830395"/>
            <a:ext cx="3047828" cy="798150"/>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sz="1400" b="1" dirty="0"/>
              <a:t>Distribución, prevalencias y riesgos de enfermedades (enfermedades emergentes o transmisibles) </a:t>
            </a:r>
          </a:p>
        </p:txBody>
      </p:sp>
    </p:spTree>
    <p:extLst>
      <p:ext uri="{BB962C8B-B14F-4D97-AF65-F5344CB8AC3E}">
        <p14:creationId xmlns:p14="http://schemas.microsoft.com/office/powerpoint/2010/main" val="57884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heel(1)">
                                      <p:cBhvr>
                                        <p:cTn id="21" dur="2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heel(1)">
                                      <p:cBhvr>
                                        <p:cTn id="31" dur="20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heel(1)">
                                      <p:cBhvr>
                                        <p:cTn id="41" dur="20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down)">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heel(1)">
                                      <p:cBhvr>
                                        <p:cTn id="51" dur="20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wipe(down)">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heel(1)">
                                      <p:cBhvr>
                                        <p:cTn id="61" dur="2000"/>
                                        <p:tgtEl>
                                          <p:spTgt spid="1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wipe(down)">
                                      <p:cBhvr>
                                        <p:cTn id="6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2" grpId="0" animBg="1"/>
      <p:bldP spid="8" grpId="0" animBg="1"/>
      <p:bldP spid="10" grpId="0" animBg="1"/>
      <p:bldP spid="17" grpId="0" animBg="1"/>
      <p:bldP spid="19" grpId="0" animBg="1"/>
      <p:bldP spid="20"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CB26827-5F19-EA9C-F00A-862B05AE06BC}"/>
              </a:ext>
            </a:extLst>
          </p:cNvPr>
          <p:cNvPicPr>
            <a:picLocks noChangeAspect="1"/>
          </p:cNvPicPr>
          <p:nvPr/>
        </p:nvPicPr>
        <p:blipFill>
          <a:blip r:embed="rId2">
            <a:alphaModFix amt="34000"/>
          </a:blip>
          <a:stretch>
            <a:fillRect/>
          </a:stretch>
        </p:blipFill>
        <p:spPr>
          <a:xfrm>
            <a:off x="-2" y="0"/>
            <a:ext cx="12192002" cy="6858000"/>
          </a:xfrm>
          <a:prstGeom prst="rect">
            <a:avLst/>
          </a:prstGeom>
        </p:spPr>
      </p:pic>
      <p:sp>
        <p:nvSpPr>
          <p:cNvPr id="4" name="Rectángulo 3">
            <a:extLst>
              <a:ext uri="{FF2B5EF4-FFF2-40B4-BE49-F238E27FC236}">
                <a16:creationId xmlns:a16="http://schemas.microsoft.com/office/drawing/2014/main" id="{4B435BC7-243E-5371-DEB4-E2CD97DF97B7}"/>
              </a:ext>
            </a:extLst>
          </p:cNvPr>
          <p:cNvSpPr/>
          <p:nvPr/>
        </p:nvSpPr>
        <p:spPr>
          <a:xfrm>
            <a:off x="-1" y="6373864"/>
            <a:ext cx="12192001" cy="7038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b="1" dirty="0"/>
              <a:t>CURSO: BIOLOGIA -  CEAGRO </a:t>
            </a:r>
          </a:p>
        </p:txBody>
      </p:sp>
      <p:pic>
        <p:nvPicPr>
          <p:cNvPr id="5" name="Imagen 4">
            <a:extLst>
              <a:ext uri="{FF2B5EF4-FFF2-40B4-BE49-F238E27FC236}">
                <a16:creationId xmlns:a16="http://schemas.microsoft.com/office/drawing/2014/main" id="{D05C674C-4A81-90F1-AFA9-148792289DD2}"/>
              </a:ext>
            </a:extLst>
          </p:cNvPr>
          <p:cNvPicPr>
            <a:picLocks noChangeAspect="1"/>
          </p:cNvPicPr>
          <p:nvPr/>
        </p:nvPicPr>
        <p:blipFill>
          <a:blip r:embed="rId3"/>
          <a:stretch>
            <a:fillRect/>
          </a:stretch>
        </p:blipFill>
        <p:spPr>
          <a:xfrm>
            <a:off x="11649075" y="6427570"/>
            <a:ext cx="438150" cy="430430"/>
          </a:xfrm>
          <a:prstGeom prst="roundRect">
            <a:avLst/>
          </a:prstGeom>
        </p:spPr>
      </p:pic>
      <p:sp>
        <p:nvSpPr>
          <p:cNvPr id="6" name="CuadroTexto 5">
            <a:extLst>
              <a:ext uri="{FF2B5EF4-FFF2-40B4-BE49-F238E27FC236}">
                <a16:creationId xmlns:a16="http://schemas.microsoft.com/office/drawing/2014/main" id="{92C37434-F629-BE55-289E-E9C94E8FE889}"/>
              </a:ext>
            </a:extLst>
          </p:cNvPr>
          <p:cNvSpPr txBox="1"/>
          <p:nvPr/>
        </p:nvSpPr>
        <p:spPr>
          <a:xfrm>
            <a:off x="-653145" y="0"/>
            <a:ext cx="5718629" cy="461665"/>
          </a:xfrm>
          <a:prstGeom prst="rect">
            <a:avLst/>
          </a:prstGeom>
          <a:noFill/>
        </p:spPr>
        <p:txBody>
          <a:bodyPr wrap="square" rtlCol="0">
            <a:spAutoFit/>
          </a:bodyPr>
          <a:lstStyle/>
          <a:p>
            <a:pPr algn="ctr"/>
            <a:r>
              <a:rPr lang="es-ES" sz="2400" b="1" u="sng" dirty="0">
                <a:effectLst>
                  <a:outerShdw blurRad="38100" dist="38100" dir="2700000" algn="tl">
                    <a:srgbClr val="000000">
                      <a:alpha val="43137"/>
                    </a:srgbClr>
                  </a:outerShdw>
                </a:effectLst>
              </a:rPr>
              <a:t>Ejemplo (AMEVEA COLOMBIA)</a:t>
            </a:r>
            <a:endParaRPr lang="es-PE" sz="2400" b="1" u="sng" dirty="0">
              <a:effectLst>
                <a:outerShdw blurRad="38100" dist="38100" dir="2700000" algn="tl">
                  <a:srgbClr val="000000">
                    <a:alpha val="43137"/>
                  </a:srgbClr>
                </a:outerShdw>
              </a:effectLst>
            </a:endParaRPr>
          </a:p>
        </p:txBody>
      </p:sp>
      <p:pic>
        <p:nvPicPr>
          <p:cNvPr id="9" name="Imagen 8">
            <a:extLst>
              <a:ext uri="{FF2B5EF4-FFF2-40B4-BE49-F238E27FC236}">
                <a16:creationId xmlns:a16="http://schemas.microsoft.com/office/drawing/2014/main" id="{AB8A51F5-B7E8-42DC-9562-B45F1ECE4E9E}"/>
              </a:ext>
            </a:extLst>
          </p:cNvPr>
          <p:cNvPicPr>
            <a:picLocks noChangeAspect="1"/>
          </p:cNvPicPr>
          <p:nvPr/>
        </p:nvPicPr>
        <p:blipFill rotWithShape="1">
          <a:blip r:embed="rId4"/>
          <a:srcRect t="35416" b="40417"/>
          <a:stretch/>
        </p:blipFill>
        <p:spPr>
          <a:xfrm>
            <a:off x="303336" y="579571"/>
            <a:ext cx="2954374" cy="1048121"/>
          </a:xfrm>
          <a:prstGeom prst="roundRect">
            <a:avLst/>
          </a:prstGeom>
        </p:spPr>
      </p:pic>
      <p:pic>
        <p:nvPicPr>
          <p:cNvPr id="10" name="Imagen 9">
            <a:extLst>
              <a:ext uri="{FF2B5EF4-FFF2-40B4-BE49-F238E27FC236}">
                <a16:creationId xmlns:a16="http://schemas.microsoft.com/office/drawing/2014/main" id="{05496853-C823-4E3A-A126-0D71B84A2368}"/>
              </a:ext>
            </a:extLst>
          </p:cNvPr>
          <p:cNvPicPr>
            <a:picLocks noChangeAspect="1"/>
          </p:cNvPicPr>
          <p:nvPr/>
        </p:nvPicPr>
        <p:blipFill rotWithShape="1">
          <a:blip r:embed="rId5"/>
          <a:srcRect t="35416" b="39861"/>
          <a:stretch/>
        </p:blipFill>
        <p:spPr>
          <a:xfrm>
            <a:off x="303336" y="1745598"/>
            <a:ext cx="2954374" cy="1383441"/>
          </a:xfrm>
          <a:prstGeom prst="rect">
            <a:avLst/>
          </a:prstGeom>
        </p:spPr>
      </p:pic>
      <p:pic>
        <p:nvPicPr>
          <p:cNvPr id="11" name="Imagen 10">
            <a:extLst>
              <a:ext uri="{FF2B5EF4-FFF2-40B4-BE49-F238E27FC236}">
                <a16:creationId xmlns:a16="http://schemas.microsoft.com/office/drawing/2014/main" id="{35318E90-59E3-4B7D-B44F-6402EAC0D9E1}"/>
              </a:ext>
            </a:extLst>
          </p:cNvPr>
          <p:cNvPicPr>
            <a:picLocks noChangeAspect="1"/>
          </p:cNvPicPr>
          <p:nvPr/>
        </p:nvPicPr>
        <p:blipFill rotWithShape="1">
          <a:blip r:embed="rId6"/>
          <a:srcRect t="35139" b="39861"/>
          <a:stretch/>
        </p:blipFill>
        <p:spPr>
          <a:xfrm>
            <a:off x="303336" y="3237598"/>
            <a:ext cx="2954374" cy="1383441"/>
          </a:xfrm>
          <a:prstGeom prst="rect">
            <a:avLst/>
          </a:prstGeom>
        </p:spPr>
      </p:pic>
      <p:pic>
        <p:nvPicPr>
          <p:cNvPr id="12" name="Imagen 11">
            <a:extLst>
              <a:ext uri="{FF2B5EF4-FFF2-40B4-BE49-F238E27FC236}">
                <a16:creationId xmlns:a16="http://schemas.microsoft.com/office/drawing/2014/main" id="{1DC1C15E-18BD-4D58-9695-D53DDF3B650F}"/>
              </a:ext>
            </a:extLst>
          </p:cNvPr>
          <p:cNvPicPr>
            <a:picLocks noChangeAspect="1"/>
          </p:cNvPicPr>
          <p:nvPr/>
        </p:nvPicPr>
        <p:blipFill rotWithShape="1">
          <a:blip r:embed="rId7"/>
          <a:srcRect t="35555" b="40694"/>
          <a:stretch/>
        </p:blipFill>
        <p:spPr>
          <a:xfrm>
            <a:off x="303337" y="4719506"/>
            <a:ext cx="2954374" cy="1383441"/>
          </a:xfrm>
          <a:prstGeom prst="rect">
            <a:avLst/>
          </a:prstGeom>
        </p:spPr>
      </p:pic>
      <p:pic>
        <p:nvPicPr>
          <p:cNvPr id="13" name="Imagen 12">
            <a:extLst>
              <a:ext uri="{FF2B5EF4-FFF2-40B4-BE49-F238E27FC236}">
                <a16:creationId xmlns:a16="http://schemas.microsoft.com/office/drawing/2014/main" id="{F946FFAB-B91E-421B-92F6-ED256A51B476}"/>
              </a:ext>
            </a:extLst>
          </p:cNvPr>
          <p:cNvPicPr>
            <a:picLocks noChangeAspect="1"/>
          </p:cNvPicPr>
          <p:nvPr/>
        </p:nvPicPr>
        <p:blipFill rotWithShape="1">
          <a:blip r:embed="rId8"/>
          <a:srcRect t="35555" b="40694"/>
          <a:stretch/>
        </p:blipFill>
        <p:spPr>
          <a:xfrm>
            <a:off x="3561048" y="585715"/>
            <a:ext cx="2792127" cy="1041977"/>
          </a:xfrm>
          <a:prstGeom prst="rect">
            <a:avLst/>
          </a:prstGeom>
        </p:spPr>
      </p:pic>
      <p:pic>
        <p:nvPicPr>
          <p:cNvPr id="15" name="Imagen 14">
            <a:extLst>
              <a:ext uri="{FF2B5EF4-FFF2-40B4-BE49-F238E27FC236}">
                <a16:creationId xmlns:a16="http://schemas.microsoft.com/office/drawing/2014/main" id="{87845F05-9536-488E-B1B1-3F2D10C2D168}"/>
              </a:ext>
            </a:extLst>
          </p:cNvPr>
          <p:cNvPicPr>
            <a:picLocks noChangeAspect="1"/>
          </p:cNvPicPr>
          <p:nvPr/>
        </p:nvPicPr>
        <p:blipFill rotWithShape="1">
          <a:blip r:embed="rId9"/>
          <a:srcRect l="17442" t="43472" r="21412" b="39305"/>
          <a:stretch/>
        </p:blipFill>
        <p:spPr>
          <a:xfrm>
            <a:off x="3561048" y="1745597"/>
            <a:ext cx="2792127" cy="1383441"/>
          </a:xfrm>
          <a:prstGeom prst="rect">
            <a:avLst/>
          </a:prstGeom>
        </p:spPr>
      </p:pic>
      <p:pic>
        <p:nvPicPr>
          <p:cNvPr id="16" name="Imagen 15">
            <a:extLst>
              <a:ext uri="{FF2B5EF4-FFF2-40B4-BE49-F238E27FC236}">
                <a16:creationId xmlns:a16="http://schemas.microsoft.com/office/drawing/2014/main" id="{1BEAE6B1-E9B6-430A-823E-3CA2CF9360FA}"/>
              </a:ext>
            </a:extLst>
          </p:cNvPr>
          <p:cNvPicPr>
            <a:picLocks noChangeAspect="1"/>
          </p:cNvPicPr>
          <p:nvPr/>
        </p:nvPicPr>
        <p:blipFill rotWithShape="1">
          <a:blip r:embed="rId10"/>
          <a:srcRect t="36388" b="40973"/>
          <a:stretch/>
        </p:blipFill>
        <p:spPr>
          <a:xfrm>
            <a:off x="3561048" y="3237598"/>
            <a:ext cx="2792126" cy="1383441"/>
          </a:xfrm>
          <a:prstGeom prst="rect">
            <a:avLst/>
          </a:prstGeom>
        </p:spPr>
      </p:pic>
      <p:pic>
        <p:nvPicPr>
          <p:cNvPr id="17" name="Imagen 16">
            <a:extLst>
              <a:ext uri="{FF2B5EF4-FFF2-40B4-BE49-F238E27FC236}">
                <a16:creationId xmlns:a16="http://schemas.microsoft.com/office/drawing/2014/main" id="{338F7D9C-83AB-4013-BEB0-2B11887FB12F}"/>
              </a:ext>
            </a:extLst>
          </p:cNvPr>
          <p:cNvPicPr>
            <a:picLocks noChangeAspect="1"/>
          </p:cNvPicPr>
          <p:nvPr/>
        </p:nvPicPr>
        <p:blipFill rotWithShape="1">
          <a:blip r:embed="rId11"/>
          <a:srcRect l="10684" r="11282" b="13704"/>
          <a:stretch/>
        </p:blipFill>
        <p:spPr>
          <a:xfrm>
            <a:off x="3561048" y="4725135"/>
            <a:ext cx="2792126" cy="1377812"/>
          </a:xfrm>
          <a:prstGeom prst="rect">
            <a:avLst/>
          </a:prstGeom>
        </p:spPr>
      </p:pic>
      <p:pic>
        <p:nvPicPr>
          <p:cNvPr id="18" name="Imagen 17">
            <a:extLst>
              <a:ext uri="{FF2B5EF4-FFF2-40B4-BE49-F238E27FC236}">
                <a16:creationId xmlns:a16="http://schemas.microsoft.com/office/drawing/2014/main" id="{8DF291F8-550C-49E0-83FF-A6BB2341C32D}"/>
              </a:ext>
            </a:extLst>
          </p:cNvPr>
          <p:cNvPicPr>
            <a:picLocks noChangeAspect="1"/>
          </p:cNvPicPr>
          <p:nvPr/>
        </p:nvPicPr>
        <p:blipFill rotWithShape="1">
          <a:blip r:embed="rId12"/>
          <a:srcRect l="5898" t="741" r="10683" b="9445"/>
          <a:stretch/>
        </p:blipFill>
        <p:spPr>
          <a:xfrm>
            <a:off x="6599523" y="579571"/>
            <a:ext cx="2525427" cy="1716384"/>
          </a:xfrm>
          <a:prstGeom prst="rect">
            <a:avLst/>
          </a:prstGeom>
        </p:spPr>
      </p:pic>
      <p:pic>
        <p:nvPicPr>
          <p:cNvPr id="19" name="Imagen 18">
            <a:extLst>
              <a:ext uri="{FF2B5EF4-FFF2-40B4-BE49-F238E27FC236}">
                <a16:creationId xmlns:a16="http://schemas.microsoft.com/office/drawing/2014/main" id="{F3FAD3B5-1478-452D-84AD-8EC7D7DC6BC9}"/>
              </a:ext>
            </a:extLst>
          </p:cNvPr>
          <p:cNvPicPr>
            <a:picLocks noChangeAspect="1"/>
          </p:cNvPicPr>
          <p:nvPr/>
        </p:nvPicPr>
        <p:blipFill rotWithShape="1">
          <a:blip r:embed="rId13"/>
          <a:srcRect l="6641" r="12109" b="10535"/>
          <a:stretch/>
        </p:blipFill>
        <p:spPr>
          <a:xfrm>
            <a:off x="6599523" y="2352674"/>
            <a:ext cx="2525427" cy="1898981"/>
          </a:xfrm>
          <a:prstGeom prst="rect">
            <a:avLst/>
          </a:prstGeom>
        </p:spPr>
      </p:pic>
      <p:pic>
        <p:nvPicPr>
          <p:cNvPr id="20" name="Imagen 19">
            <a:extLst>
              <a:ext uri="{FF2B5EF4-FFF2-40B4-BE49-F238E27FC236}">
                <a16:creationId xmlns:a16="http://schemas.microsoft.com/office/drawing/2014/main" id="{88742D92-2AE4-4A3B-B8A2-E9FA14A6BE8D}"/>
              </a:ext>
            </a:extLst>
          </p:cNvPr>
          <p:cNvPicPr>
            <a:picLocks noChangeAspect="1"/>
          </p:cNvPicPr>
          <p:nvPr/>
        </p:nvPicPr>
        <p:blipFill rotWithShape="1">
          <a:blip r:embed="rId14"/>
          <a:srcRect l="7812" r="12266" b="12229"/>
          <a:stretch/>
        </p:blipFill>
        <p:spPr>
          <a:xfrm>
            <a:off x="6603915" y="4308376"/>
            <a:ext cx="2521036" cy="2008768"/>
          </a:xfrm>
          <a:prstGeom prst="rect">
            <a:avLst/>
          </a:prstGeom>
        </p:spPr>
      </p:pic>
      <p:pic>
        <p:nvPicPr>
          <p:cNvPr id="21" name="Imagen 20">
            <a:extLst>
              <a:ext uri="{FF2B5EF4-FFF2-40B4-BE49-F238E27FC236}">
                <a16:creationId xmlns:a16="http://schemas.microsoft.com/office/drawing/2014/main" id="{B770A2FE-12AD-474F-A235-737413338D70}"/>
              </a:ext>
            </a:extLst>
          </p:cNvPr>
          <p:cNvPicPr>
            <a:picLocks noChangeAspect="1"/>
          </p:cNvPicPr>
          <p:nvPr/>
        </p:nvPicPr>
        <p:blipFill rotWithShape="1">
          <a:blip r:embed="rId15"/>
          <a:srcRect l="11094" r="12030" b="12060"/>
          <a:stretch/>
        </p:blipFill>
        <p:spPr>
          <a:xfrm>
            <a:off x="9302612" y="551862"/>
            <a:ext cx="2711725" cy="1212744"/>
          </a:xfrm>
          <a:prstGeom prst="rect">
            <a:avLst/>
          </a:prstGeom>
        </p:spPr>
      </p:pic>
      <p:pic>
        <p:nvPicPr>
          <p:cNvPr id="23" name="Imagen 22">
            <a:extLst>
              <a:ext uri="{FF2B5EF4-FFF2-40B4-BE49-F238E27FC236}">
                <a16:creationId xmlns:a16="http://schemas.microsoft.com/office/drawing/2014/main" id="{46864F78-8FCA-4E44-BB84-28A8CCB474AE}"/>
              </a:ext>
            </a:extLst>
          </p:cNvPr>
          <p:cNvPicPr>
            <a:picLocks noChangeAspect="1"/>
          </p:cNvPicPr>
          <p:nvPr/>
        </p:nvPicPr>
        <p:blipFill rotWithShape="1">
          <a:blip r:embed="rId16"/>
          <a:srcRect l="9843" r="11875" b="18368"/>
          <a:stretch/>
        </p:blipFill>
        <p:spPr>
          <a:xfrm>
            <a:off x="9300534" y="3368009"/>
            <a:ext cx="2711725" cy="1383441"/>
          </a:xfrm>
          <a:prstGeom prst="rect">
            <a:avLst/>
          </a:prstGeom>
        </p:spPr>
      </p:pic>
      <p:pic>
        <p:nvPicPr>
          <p:cNvPr id="24" name="Imagen 23">
            <a:extLst>
              <a:ext uri="{FF2B5EF4-FFF2-40B4-BE49-F238E27FC236}">
                <a16:creationId xmlns:a16="http://schemas.microsoft.com/office/drawing/2014/main" id="{43E2C1E5-3482-4EC7-B7CF-013171FCB790}"/>
              </a:ext>
            </a:extLst>
          </p:cNvPr>
          <p:cNvPicPr>
            <a:picLocks noChangeAspect="1"/>
          </p:cNvPicPr>
          <p:nvPr/>
        </p:nvPicPr>
        <p:blipFill rotWithShape="1">
          <a:blip r:embed="rId17"/>
          <a:srcRect l="10469" t="2051" r="11250" b="11721"/>
          <a:stretch/>
        </p:blipFill>
        <p:spPr>
          <a:xfrm>
            <a:off x="9300534" y="1836177"/>
            <a:ext cx="2711726" cy="1460713"/>
          </a:xfrm>
          <a:prstGeom prst="rect">
            <a:avLst/>
          </a:prstGeom>
        </p:spPr>
      </p:pic>
      <p:pic>
        <p:nvPicPr>
          <p:cNvPr id="25" name="Imagen 24">
            <a:extLst>
              <a:ext uri="{FF2B5EF4-FFF2-40B4-BE49-F238E27FC236}">
                <a16:creationId xmlns:a16="http://schemas.microsoft.com/office/drawing/2014/main" id="{65F54F5D-2057-4D0C-BBB9-8D95FF198224}"/>
              </a:ext>
            </a:extLst>
          </p:cNvPr>
          <p:cNvPicPr>
            <a:picLocks noChangeAspect="1"/>
          </p:cNvPicPr>
          <p:nvPr/>
        </p:nvPicPr>
        <p:blipFill rotWithShape="1">
          <a:blip r:embed="rId18"/>
          <a:srcRect t="36528" b="41857"/>
          <a:stretch/>
        </p:blipFill>
        <p:spPr>
          <a:xfrm>
            <a:off x="9300534" y="4822569"/>
            <a:ext cx="2711725" cy="1482339"/>
          </a:xfrm>
          <a:prstGeom prst="rect">
            <a:avLst/>
          </a:prstGeom>
        </p:spPr>
      </p:pic>
    </p:spTree>
    <p:extLst>
      <p:ext uri="{BB962C8B-B14F-4D97-AF65-F5344CB8AC3E}">
        <p14:creationId xmlns:p14="http://schemas.microsoft.com/office/powerpoint/2010/main" val="306731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heel(1)">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heel(1)">
                                      <p:cBhvr>
                                        <p:cTn id="27" dur="2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heel(1)">
                                      <p:cBhvr>
                                        <p:cTn id="32" dur="2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heel(1)">
                                      <p:cBhvr>
                                        <p:cTn id="37" dur="20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heel(1)">
                                      <p:cBhvr>
                                        <p:cTn id="42" dur="20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heel(1)">
                                      <p:cBhvr>
                                        <p:cTn id="47" dur="20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heel(1)">
                                      <p:cBhvr>
                                        <p:cTn id="52" dur="20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heel(1)">
                                      <p:cBhvr>
                                        <p:cTn id="57" dur="20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wheel(1)">
                                      <p:cBhvr>
                                        <p:cTn id="62" dur="20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wheel(1)">
                                      <p:cBhvr>
                                        <p:cTn id="67" dur="20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21" presetClass="entr" presetSubtype="1" fill="hold"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wheel(1)">
                                      <p:cBhvr>
                                        <p:cTn id="72" dur="20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21" presetClass="entr" presetSubtype="1" fill="hold"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wheel(1)">
                                      <p:cBhvr>
                                        <p:cTn id="7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CCAC3A2-66AB-BED3-B3C6-51D86D51EBB4}"/>
              </a:ext>
            </a:extLst>
          </p:cNvPr>
          <p:cNvPicPr>
            <a:picLocks noChangeAspect="1"/>
          </p:cNvPicPr>
          <p:nvPr/>
        </p:nvPicPr>
        <p:blipFill>
          <a:blip r:embed="rId2">
            <a:alphaModFix amt="34000"/>
          </a:blip>
          <a:stretch>
            <a:fillRect/>
          </a:stretch>
        </p:blipFill>
        <p:spPr>
          <a:xfrm>
            <a:off x="0" y="0"/>
            <a:ext cx="12192002" cy="6858000"/>
          </a:xfrm>
          <a:prstGeom prst="rect">
            <a:avLst/>
          </a:prstGeom>
        </p:spPr>
      </p:pic>
      <p:sp>
        <p:nvSpPr>
          <p:cNvPr id="4" name="Rectángulo 3">
            <a:extLst>
              <a:ext uri="{FF2B5EF4-FFF2-40B4-BE49-F238E27FC236}">
                <a16:creationId xmlns:a16="http://schemas.microsoft.com/office/drawing/2014/main" id="{D7A2BA3B-4BD6-9978-D1A5-1F3B8C5D3AFE}"/>
              </a:ext>
            </a:extLst>
          </p:cNvPr>
          <p:cNvSpPr/>
          <p:nvPr/>
        </p:nvSpPr>
        <p:spPr>
          <a:xfrm>
            <a:off x="-1" y="6080374"/>
            <a:ext cx="12192001" cy="95536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t>CURSO: BIOLOGIA -  CEAGRO </a:t>
            </a:r>
          </a:p>
        </p:txBody>
      </p:sp>
      <p:pic>
        <p:nvPicPr>
          <p:cNvPr id="6" name="Imagen 5">
            <a:extLst>
              <a:ext uri="{FF2B5EF4-FFF2-40B4-BE49-F238E27FC236}">
                <a16:creationId xmlns:a16="http://schemas.microsoft.com/office/drawing/2014/main" id="{6A5E7C57-013E-74EB-A455-D640ED848489}"/>
              </a:ext>
            </a:extLst>
          </p:cNvPr>
          <p:cNvPicPr>
            <a:picLocks noChangeAspect="1"/>
          </p:cNvPicPr>
          <p:nvPr/>
        </p:nvPicPr>
        <p:blipFill>
          <a:blip r:embed="rId3"/>
          <a:stretch>
            <a:fillRect/>
          </a:stretch>
        </p:blipFill>
        <p:spPr>
          <a:xfrm>
            <a:off x="11475493" y="6263992"/>
            <a:ext cx="716507" cy="703882"/>
          </a:xfrm>
          <a:prstGeom prst="roundRect">
            <a:avLst/>
          </a:prstGeom>
        </p:spPr>
      </p:pic>
      <p:sp>
        <p:nvSpPr>
          <p:cNvPr id="7" name="CuadroTexto 6">
            <a:extLst>
              <a:ext uri="{FF2B5EF4-FFF2-40B4-BE49-F238E27FC236}">
                <a16:creationId xmlns:a16="http://schemas.microsoft.com/office/drawing/2014/main" id="{CFE93FCD-FCD6-F27E-FC90-3782881095F8}"/>
              </a:ext>
            </a:extLst>
          </p:cNvPr>
          <p:cNvSpPr txBox="1"/>
          <p:nvPr/>
        </p:nvSpPr>
        <p:spPr>
          <a:xfrm>
            <a:off x="3817373" y="-1"/>
            <a:ext cx="5297130" cy="523220"/>
          </a:xfrm>
          <a:prstGeom prst="rect">
            <a:avLst/>
          </a:prstGeom>
          <a:noFill/>
        </p:spPr>
        <p:txBody>
          <a:bodyPr wrap="square" rtlCol="0">
            <a:spAutoFit/>
          </a:bodyPr>
          <a:lstStyle/>
          <a:p>
            <a:r>
              <a:rPr lang="es-ES" sz="2800" b="1" dirty="0"/>
              <a:t>ETOLOGIA Y BIENESTAR ANIMAL</a:t>
            </a:r>
            <a:endParaRPr lang="es-PE" sz="2800" b="1" dirty="0"/>
          </a:p>
        </p:txBody>
      </p:sp>
      <p:graphicFrame>
        <p:nvGraphicFramePr>
          <p:cNvPr id="8" name="Diagrama 7">
            <a:extLst>
              <a:ext uri="{FF2B5EF4-FFF2-40B4-BE49-F238E27FC236}">
                <a16:creationId xmlns:a16="http://schemas.microsoft.com/office/drawing/2014/main" id="{C9BC5D73-CE69-52C0-510D-4012820CC6D3}"/>
              </a:ext>
            </a:extLst>
          </p:cNvPr>
          <p:cNvGraphicFramePr/>
          <p:nvPr>
            <p:extLst>
              <p:ext uri="{D42A27DB-BD31-4B8C-83A1-F6EECF244321}">
                <p14:modId xmlns:p14="http://schemas.microsoft.com/office/powerpoint/2010/main" val="1708337353"/>
              </p:ext>
            </p:extLst>
          </p:nvPr>
        </p:nvGraphicFramePr>
        <p:xfrm>
          <a:off x="162232" y="1590674"/>
          <a:ext cx="11783961" cy="44896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ctángulo: esquinas redondeadas 1">
            <a:extLst>
              <a:ext uri="{FF2B5EF4-FFF2-40B4-BE49-F238E27FC236}">
                <a16:creationId xmlns:a16="http://schemas.microsoft.com/office/drawing/2014/main" id="{1B1241B7-84B7-4338-9AD8-BD92C14663EE}"/>
              </a:ext>
            </a:extLst>
          </p:cNvPr>
          <p:cNvSpPr/>
          <p:nvPr/>
        </p:nvSpPr>
        <p:spPr>
          <a:xfrm>
            <a:off x="2181225" y="523219"/>
            <a:ext cx="8210550" cy="957581"/>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sz="1800" dirty="0">
                <a:latin typeface="Arial Narrow" panose="020B0606020202030204" pitchFamily="34" charset="0"/>
              </a:rPr>
              <a:t>Se ocupa del estudio del comportamiento animal, se basa en observaciones directas de animales en su entorno natural o en condiciones controladas. Su objetivo es comprender y mejorar la calidad de vida de los animales.</a:t>
            </a:r>
            <a:endParaRPr lang="es-ES" dirty="0"/>
          </a:p>
        </p:txBody>
      </p:sp>
    </p:spTree>
    <p:extLst>
      <p:ext uri="{BB962C8B-B14F-4D97-AF65-F5344CB8AC3E}">
        <p14:creationId xmlns:p14="http://schemas.microsoft.com/office/powerpoint/2010/main" val="3921477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A1D15FE-828C-421B-B9A9-91E934159241}"/>
              </a:ext>
            </a:extLst>
          </p:cNvPr>
          <p:cNvPicPr>
            <a:picLocks noChangeAspect="1"/>
          </p:cNvPicPr>
          <p:nvPr/>
        </p:nvPicPr>
        <p:blipFill>
          <a:blip r:embed="rId2">
            <a:alphaModFix amt="34000"/>
          </a:blip>
          <a:stretch>
            <a:fillRect/>
          </a:stretch>
        </p:blipFill>
        <p:spPr>
          <a:xfrm>
            <a:off x="-2" y="0"/>
            <a:ext cx="12192002" cy="6857999"/>
          </a:xfrm>
          <a:prstGeom prst="rect">
            <a:avLst/>
          </a:prstGeom>
        </p:spPr>
      </p:pic>
      <p:sp>
        <p:nvSpPr>
          <p:cNvPr id="6" name="Título 5">
            <a:extLst>
              <a:ext uri="{FF2B5EF4-FFF2-40B4-BE49-F238E27FC236}">
                <a16:creationId xmlns:a16="http://schemas.microsoft.com/office/drawing/2014/main" id="{803A2957-8426-413E-9538-DCBA23F05021}"/>
              </a:ext>
            </a:extLst>
          </p:cNvPr>
          <p:cNvSpPr>
            <a:spLocks noGrp="1"/>
          </p:cNvSpPr>
          <p:nvPr>
            <p:ph type="title"/>
          </p:nvPr>
        </p:nvSpPr>
        <p:spPr>
          <a:xfrm>
            <a:off x="205902" y="220662"/>
            <a:ext cx="4268821" cy="743828"/>
          </a:xfrm>
        </p:spPr>
        <p:txBody>
          <a:bodyPr/>
          <a:lstStyle/>
          <a:p>
            <a:r>
              <a:rPr lang="es-ES" b="1" dirty="0">
                <a:latin typeface="+mn-lt"/>
              </a:rPr>
              <a:t>INTRODUCCION</a:t>
            </a:r>
            <a:r>
              <a:rPr lang="es-ES" dirty="0"/>
              <a:t> </a:t>
            </a:r>
          </a:p>
        </p:txBody>
      </p:sp>
      <p:sp>
        <p:nvSpPr>
          <p:cNvPr id="3" name="Marcador de contenido 2">
            <a:extLst>
              <a:ext uri="{FF2B5EF4-FFF2-40B4-BE49-F238E27FC236}">
                <a16:creationId xmlns:a16="http://schemas.microsoft.com/office/drawing/2014/main" id="{80A78A2C-BAAA-60E7-6513-B9D0CE52751F}"/>
              </a:ext>
            </a:extLst>
          </p:cNvPr>
          <p:cNvSpPr>
            <a:spLocks noGrp="1"/>
          </p:cNvSpPr>
          <p:nvPr>
            <p:ph idx="4294967295"/>
          </p:nvPr>
        </p:nvSpPr>
        <p:spPr>
          <a:xfrm>
            <a:off x="688975" y="3094038"/>
            <a:ext cx="11503025" cy="3543300"/>
          </a:xfrm>
        </p:spPr>
        <p:txBody>
          <a:bodyPr/>
          <a:lstStyle/>
          <a:p>
            <a:pPr marL="0" indent="0" algn="just">
              <a:buNone/>
            </a:pPr>
            <a:r>
              <a:rPr lang="es-ES" dirty="0">
                <a:latin typeface="Arial Narrow" panose="020B0606020202030204" pitchFamily="34" charset="0"/>
              </a:rPr>
              <a:t> </a:t>
            </a:r>
            <a:endParaRPr lang="es-PE" dirty="0">
              <a:latin typeface="Arial Narrow" panose="020B0606020202030204" pitchFamily="34" charset="0"/>
            </a:endParaRPr>
          </a:p>
        </p:txBody>
      </p:sp>
      <p:sp>
        <p:nvSpPr>
          <p:cNvPr id="5" name="Rectángulo 4">
            <a:extLst>
              <a:ext uri="{FF2B5EF4-FFF2-40B4-BE49-F238E27FC236}">
                <a16:creationId xmlns:a16="http://schemas.microsoft.com/office/drawing/2014/main" id="{7FA85EB0-51AB-4692-9E9C-81F9E32863DF}"/>
              </a:ext>
            </a:extLst>
          </p:cNvPr>
          <p:cNvSpPr/>
          <p:nvPr/>
        </p:nvSpPr>
        <p:spPr>
          <a:xfrm>
            <a:off x="-1" y="5931213"/>
            <a:ext cx="12192001" cy="95536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b="1" dirty="0"/>
              <a:t>CURSO: BIOLOGIA -  CEAGRO </a:t>
            </a:r>
          </a:p>
        </p:txBody>
      </p:sp>
      <p:sp>
        <p:nvSpPr>
          <p:cNvPr id="7" name="Marcador de contenido 2">
            <a:extLst>
              <a:ext uri="{FF2B5EF4-FFF2-40B4-BE49-F238E27FC236}">
                <a16:creationId xmlns:a16="http://schemas.microsoft.com/office/drawing/2014/main" id="{30D2543D-437F-4509-95CF-3044E83605A4}"/>
              </a:ext>
            </a:extLst>
          </p:cNvPr>
          <p:cNvSpPr txBox="1">
            <a:spLocks/>
          </p:cNvSpPr>
          <p:nvPr/>
        </p:nvSpPr>
        <p:spPr>
          <a:xfrm>
            <a:off x="205902" y="646682"/>
            <a:ext cx="6506183" cy="48947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s-ES" b="1" u="sng" dirty="0">
              <a:latin typeface="Bahnschrift" panose="020B0502040204020203" pitchFamily="34" charset="0"/>
            </a:endParaRPr>
          </a:p>
          <a:p>
            <a:pPr marL="0" indent="0" algn="just">
              <a:buFont typeface="Arial" panose="020B0604020202020204" pitchFamily="34" charset="0"/>
              <a:buNone/>
            </a:pPr>
            <a:r>
              <a:rPr lang="es-ES" sz="2000" dirty="0">
                <a:latin typeface="Arial Narrow" panose="020B0606020202030204" pitchFamily="34" charset="0"/>
              </a:rPr>
              <a:t>La biología veterinaria es un campo amplio que abarca el estudio de la anatomía animal, fisiología, genética, microbiología, patología y farmacología, entre otros.</a:t>
            </a:r>
          </a:p>
          <a:p>
            <a:pPr marL="0" indent="0" algn="just">
              <a:buFont typeface="Arial" panose="020B0604020202020204" pitchFamily="34" charset="0"/>
              <a:buNone/>
            </a:pPr>
            <a:r>
              <a:rPr lang="es-ES" sz="2000" dirty="0">
                <a:latin typeface="Arial Narrow" panose="020B0606020202030204" pitchFamily="34" charset="0"/>
              </a:rPr>
              <a:t>Los científicos a través de las investigaciones, han hecho aportes en el desarrollo de vacunas, antibióticos y otros tratamientos que contribuyen a la salud animal.</a:t>
            </a:r>
          </a:p>
          <a:p>
            <a:pPr marL="0" indent="0" algn="just">
              <a:buFont typeface="Arial" panose="020B0604020202020204" pitchFamily="34" charset="0"/>
              <a:buNone/>
            </a:pPr>
            <a:r>
              <a:rPr lang="es-ES" sz="2000" dirty="0">
                <a:latin typeface="Arial Narrow" panose="020B0606020202030204" pitchFamily="34" charset="0"/>
              </a:rPr>
              <a:t>También ha ayudado a identificar enfermedades zoonóticas, que puede transmitirse de animales a humanos; desarrollando así estrategias para su prevención y controles que son vitales para la salud publica.</a:t>
            </a:r>
          </a:p>
          <a:p>
            <a:pPr marL="0" indent="0" algn="just">
              <a:buFont typeface="Arial" panose="020B0604020202020204" pitchFamily="34" charset="0"/>
              <a:buNone/>
            </a:pPr>
            <a:r>
              <a:rPr lang="es-ES" sz="2000" dirty="0">
                <a:latin typeface="Arial Narrow" panose="020B0606020202030204" pitchFamily="34" charset="0"/>
              </a:rPr>
              <a:t>La biología veterinaria es una disciplina multidisciplinaria que combina la biología, la medicina y la conservación para promover la salud y el bienestar de los animales, así como proteger la salud humana.</a:t>
            </a:r>
          </a:p>
          <a:p>
            <a:pPr marL="0" indent="0" algn="just">
              <a:buFont typeface="Arial" panose="020B0604020202020204" pitchFamily="34" charset="0"/>
              <a:buNone/>
            </a:pPr>
            <a:r>
              <a:rPr lang="es-ES" sz="2400" dirty="0">
                <a:latin typeface="Arial Narrow" panose="020B0606020202030204" pitchFamily="34" charset="0"/>
              </a:rPr>
              <a:t> </a:t>
            </a:r>
            <a:endParaRPr lang="es-PE" sz="2400" dirty="0">
              <a:latin typeface="Arial Narrow" panose="020B0606020202030204" pitchFamily="34" charset="0"/>
            </a:endParaRPr>
          </a:p>
        </p:txBody>
      </p:sp>
      <p:grpSp>
        <p:nvGrpSpPr>
          <p:cNvPr id="2" name="Grupo 1">
            <a:extLst>
              <a:ext uri="{FF2B5EF4-FFF2-40B4-BE49-F238E27FC236}">
                <a16:creationId xmlns:a16="http://schemas.microsoft.com/office/drawing/2014/main" id="{8F9931A3-CA37-4EE1-969B-CACFC80D4C72}"/>
              </a:ext>
            </a:extLst>
          </p:cNvPr>
          <p:cNvGrpSpPr/>
          <p:nvPr/>
        </p:nvGrpSpPr>
        <p:grpSpPr>
          <a:xfrm>
            <a:off x="7402233" y="104525"/>
            <a:ext cx="4300521" cy="2608844"/>
            <a:chOff x="7402233" y="104525"/>
            <a:chExt cx="4300521" cy="2608844"/>
          </a:xfrm>
        </p:grpSpPr>
        <p:sp>
          <p:nvSpPr>
            <p:cNvPr id="13" name="Forma libre: forma 12">
              <a:extLst>
                <a:ext uri="{FF2B5EF4-FFF2-40B4-BE49-F238E27FC236}">
                  <a16:creationId xmlns:a16="http://schemas.microsoft.com/office/drawing/2014/main" id="{1D7D230A-D7E5-4A79-BD73-CC6A4D1162BD}"/>
                </a:ext>
              </a:extLst>
            </p:cNvPr>
            <p:cNvSpPr/>
            <p:nvPr/>
          </p:nvSpPr>
          <p:spPr>
            <a:xfrm>
              <a:off x="9019257" y="1646897"/>
              <a:ext cx="1066472" cy="1066472"/>
            </a:xfrm>
            <a:custGeom>
              <a:avLst/>
              <a:gdLst>
                <a:gd name="connsiteX0" fmla="*/ 0 w 1066472"/>
                <a:gd name="connsiteY0" fmla="*/ 533236 h 1066472"/>
                <a:gd name="connsiteX1" fmla="*/ 533236 w 1066472"/>
                <a:gd name="connsiteY1" fmla="*/ 0 h 1066472"/>
                <a:gd name="connsiteX2" fmla="*/ 1066472 w 1066472"/>
                <a:gd name="connsiteY2" fmla="*/ 533236 h 1066472"/>
                <a:gd name="connsiteX3" fmla="*/ 533236 w 1066472"/>
                <a:gd name="connsiteY3" fmla="*/ 1066472 h 1066472"/>
                <a:gd name="connsiteX4" fmla="*/ 0 w 1066472"/>
                <a:gd name="connsiteY4" fmla="*/ 533236 h 1066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472" h="1066472">
                  <a:moveTo>
                    <a:pt x="0" y="533236"/>
                  </a:moveTo>
                  <a:cubicBezTo>
                    <a:pt x="0" y="238738"/>
                    <a:pt x="238738" y="0"/>
                    <a:pt x="533236" y="0"/>
                  </a:cubicBezTo>
                  <a:cubicBezTo>
                    <a:pt x="827734" y="0"/>
                    <a:pt x="1066472" y="238738"/>
                    <a:pt x="1066472" y="533236"/>
                  </a:cubicBezTo>
                  <a:cubicBezTo>
                    <a:pt x="1066472" y="827734"/>
                    <a:pt x="827734" y="1066472"/>
                    <a:pt x="533236" y="1066472"/>
                  </a:cubicBezTo>
                  <a:cubicBezTo>
                    <a:pt x="238738" y="1066472"/>
                    <a:pt x="0" y="827734"/>
                    <a:pt x="0" y="533236"/>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65071" tIns="165071" rIns="165071" bIns="165071" numCol="1" spcCol="1270" anchor="ctr" anchorCtr="0">
              <a:noAutofit/>
            </a:bodyPr>
            <a:lstStyle/>
            <a:p>
              <a:pPr marL="0" lvl="0" indent="0" algn="ctr" defTabSz="622300">
                <a:lnSpc>
                  <a:spcPct val="90000"/>
                </a:lnSpc>
                <a:spcBef>
                  <a:spcPct val="0"/>
                </a:spcBef>
                <a:spcAft>
                  <a:spcPct val="35000"/>
                </a:spcAft>
                <a:buNone/>
              </a:pPr>
              <a:r>
                <a:rPr lang="es-ES" sz="1400" kern="1200" dirty="0"/>
                <a:t>BIOLOGIA</a:t>
              </a:r>
            </a:p>
          </p:txBody>
        </p:sp>
        <p:sp>
          <p:nvSpPr>
            <p:cNvPr id="14" name="Flecha: hacia la izquierda 13">
              <a:extLst>
                <a:ext uri="{FF2B5EF4-FFF2-40B4-BE49-F238E27FC236}">
                  <a16:creationId xmlns:a16="http://schemas.microsoft.com/office/drawing/2014/main" id="{D7053DCF-FDC8-4633-A3C9-327367DF5CDA}"/>
                </a:ext>
              </a:extLst>
            </p:cNvPr>
            <p:cNvSpPr/>
            <p:nvPr/>
          </p:nvSpPr>
          <p:spPr>
            <a:xfrm rot="10800000">
              <a:off x="7775498" y="2028161"/>
              <a:ext cx="1175352" cy="303944"/>
            </a:xfrm>
            <a:prstGeom prst="leftArrow">
              <a:avLst>
                <a:gd name="adj1" fmla="val 60000"/>
                <a:gd name="adj2" fmla="val 50000"/>
              </a:avLst>
            </a:pr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p:style>
        </p:sp>
        <p:sp>
          <p:nvSpPr>
            <p:cNvPr id="15" name="Forma libre: forma 14">
              <a:extLst>
                <a:ext uri="{FF2B5EF4-FFF2-40B4-BE49-F238E27FC236}">
                  <a16:creationId xmlns:a16="http://schemas.microsoft.com/office/drawing/2014/main" id="{4F8979BB-C3E5-429D-9946-A8CDCB3CF100}"/>
                </a:ext>
              </a:extLst>
            </p:cNvPr>
            <p:cNvSpPr/>
            <p:nvPr/>
          </p:nvSpPr>
          <p:spPr>
            <a:xfrm>
              <a:off x="7402233" y="1881521"/>
              <a:ext cx="746530" cy="597224"/>
            </a:xfrm>
            <a:custGeom>
              <a:avLst/>
              <a:gdLst>
                <a:gd name="connsiteX0" fmla="*/ 0 w 746530"/>
                <a:gd name="connsiteY0" fmla="*/ 59722 h 597224"/>
                <a:gd name="connsiteX1" fmla="*/ 59722 w 746530"/>
                <a:gd name="connsiteY1" fmla="*/ 0 h 597224"/>
                <a:gd name="connsiteX2" fmla="*/ 686808 w 746530"/>
                <a:gd name="connsiteY2" fmla="*/ 0 h 597224"/>
                <a:gd name="connsiteX3" fmla="*/ 746530 w 746530"/>
                <a:gd name="connsiteY3" fmla="*/ 59722 h 597224"/>
                <a:gd name="connsiteX4" fmla="*/ 746530 w 746530"/>
                <a:gd name="connsiteY4" fmla="*/ 537502 h 597224"/>
                <a:gd name="connsiteX5" fmla="*/ 686808 w 746530"/>
                <a:gd name="connsiteY5" fmla="*/ 597224 h 597224"/>
                <a:gd name="connsiteX6" fmla="*/ 59722 w 746530"/>
                <a:gd name="connsiteY6" fmla="*/ 597224 h 597224"/>
                <a:gd name="connsiteX7" fmla="*/ 0 w 746530"/>
                <a:gd name="connsiteY7" fmla="*/ 537502 h 597224"/>
                <a:gd name="connsiteX8" fmla="*/ 0 w 746530"/>
                <a:gd name="connsiteY8" fmla="*/ 59722 h 597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530" h="597224">
                  <a:moveTo>
                    <a:pt x="0" y="59722"/>
                  </a:moveTo>
                  <a:cubicBezTo>
                    <a:pt x="0" y="26738"/>
                    <a:pt x="26738" y="0"/>
                    <a:pt x="59722" y="0"/>
                  </a:cubicBezTo>
                  <a:lnTo>
                    <a:pt x="686808" y="0"/>
                  </a:lnTo>
                  <a:cubicBezTo>
                    <a:pt x="719792" y="0"/>
                    <a:pt x="746530" y="26738"/>
                    <a:pt x="746530" y="59722"/>
                  </a:cubicBezTo>
                  <a:lnTo>
                    <a:pt x="746530" y="537502"/>
                  </a:lnTo>
                  <a:cubicBezTo>
                    <a:pt x="746530" y="570486"/>
                    <a:pt x="719792" y="597224"/>
                    <a:pt x="686808" y="597224"/>
                  </a:cubicBezTo>
                  <a:lnTo>
                    <a:pt x="59722" y="597224"/>
                  </a:lnTo>
                  <a:cubicBezTo>
                    <a:pt x="26738" y="597224"/>
                    <a:pt x="0" y="570486"/>
                    <a:pt x="0" y="537502"/>
                  </a:cubicBezTo>
                  <a:lnTo>
                    <a:pt x="0" y="59722"/>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30827" tIns="30827" rIns="30827" bIns="30827" numCol="1" spcCol="1270" anchor="ctr" anchorCtr="0">
              <a:noAutofit/>
            </a:bodyPr>
            <a:lstStyle/>
            <a:p>
              <a:pPr marL="0" lvl="0" indent="0" algn="ctr" defTabSz="311150">
                <a:lnSpc>
                  <a:spcPct val="90000"/>
                </a:lnSpc>
                <a:spcBef>
                  <a:spcPct val="0"/>
                </a:spcBef>
                <a:spcAft>
                  <a:spcPct val="35000"/>
                </a:spcAft>
                <a:buNone/>
              </a:pPr>
              <a:r>
                <a:rPr lang="es-ES" sz="700" kern="1200" dirty="0"/>
                <a:t>ANATOMIA</a:t>
              </a:r>
            </a:p>
          </p:txBody>
        </p:sp>
        <p:sp>
          <p:nvSpPr>
            <p:cNvPr id="16" name="Flecha: hacia la izquierda 15">
              <a:extLst>
                <a:ext uri="{FF2B5EF4-FFF2-40B4-BE49-F238E27FC236}">
                  <a16:creationId xmlns:a16="http://schemas.microsoft.com/office/drawing/2014/main" id="{8AE26408-9ED4-4B7C-9114-D535992D4CA8}"/>
                </a:ext>
              </a:extLst>
            </p:cNvPr>
            <p:cNvSpPr/>
            <p:nvPr/>
          </p:nvSpPr>
          <p:spPr>
            <a:xfrm rot="12600000">
              <a:off x="7934836" y="1433501"/>
              <a:ext cx="1175352" cy="303944"/>
            </a:xfrm>
            <a:prstGeom prst="leftArrow">
              <a:avLst>
                <a:gd name="adj1" fmla="val 60000"/>
                <a:gd name="adj2" fmla="val 50000"/>
              </a:avLst>
            </a:pr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p:style>
        </p:sp>
        <p:sp>
          <p:nvSpPr>
            <p:cNvPr id="17" name="Forma libre: forma 16">
              <a:extLst>
                <a:ext uri="{FF2B5EF4-FFF2-40B4-BE49-F238E27FC236}">
                  <a16:creationId xmlns:a16="http://schemas.microsoft.com/office/drawing/2014/main" id="{4BA4A2FD-D13D-42F5-9EED-3CBD2FFC3D99}"/>
                </a:ext>
              </a:extLst>
            </p:cNvPr>
            <p:cNvSpPr/>
            <p:nvPr/>
          </p:nvSpPr>
          <p:spPr>
            <a:xfrm>
              <a:off x="7640305" y="993023"/>
              <a:ext cx="746530" cy="597224"/>
            </a:xfrm>
            <a:custGeom>
              <a:avLst/>
              <a:gdLst>
                <a:gd name="connsiteX0" fmla="*/ 0 w 746530"/>
                <a:gd name="connsiteY0" fmla="*/ 59722 h 597224"/>
                <a:gd name="connsiteX1" fmla="*/ 59722 w 746530"/>
                <a:gd name="connsiteY1" fmla="*/ 0 h 597224"/>
                <a:gd name="connsiteX2" fmla="*/ 686808 w 746530"/>
                <a:gd name="connsiteY2" fmla="*/ 0 h 597224"/>
                <a:gd name="connsiteX3" fmla="*/ 746530 w 746530"/>
                <a:gd name="connsiteY3" fmla="*/ 59722 h 597224"/>
                <a:gd name="connsiteX4" fmla="*/ 746530 w 746530"/>
                <a:gd name="connsiteY4" fmla="*/ 537502 h 597224"/>
                <a:gd name="connsiteX5" fmla="*/ 686808 w 746530"/>
                <a:gd name="connsiteY5" fmla="*/ 597224 h 597224"/>
                <a:gd name="connsiteX6" fmla="*/ 59722 w 746530"/>
                <a:gd name="connsiteY6" fmla="*/ 597224 h 597224"/>
                <a:gd name="connsiteX7" fmla="*/ 0 w 746530"/>
                <a:gd name="connsiteY7" fmla="*/ 537502 h 597224"/>
                <a:gd name="connsiteX8" fmla="*/ 0 w 746530"/>
                <a:gd name="connsiteY8" fmla="*/ 59722 h 597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530" h="597224">
                  <a:moveTo>
                    <a:pt x="0" y="59722"/>
                  </a:moveTo>
                  <a:cubicBezTo>
                    <a:pt x="0" y="26738"/>
                    <a:pt x="26738" y="0"/>
                    <a:pt x="59722" y="0"/>
                  </a:cubicBezTo>
                  <a:lnTo>
                    <a:pt x="686808" y="0"/>
                  </a:lnTo>
                  <a:cubicBezTo>
                    <a:pt x="719792" y="0"/>
                    <a:pt x="746530" y="26738"/>
                    <a:pt x="746530" y="59722"/>
                  </a:cubicBezTo>
                  <a:lnTo>
                    <a:pt x="746530" y="537502"/>
                  </a:lnTo>
                  <a:cubicBezTo>
                    <a:pt x="746530" y="570486"/>
                    <a:pt x="719792" y="597224"/>
                    <a:pt x="686808" y="597224"/>
                  </a:cubicBezTo>
                  <a:lnTo>
                    <a:pt x="59722" y="597224"/>
                  </a:lnTo>
                  <a:cubicBezTo>
                    <a:pt x="26738" y="597224"/>
                    <a:pt x="0" y="570486"/>
                    <a:pt x="0" y="537502"/>
                  </a:cubicBezTo>
                  <a:lnTo>
                    <a:pt x="0" y="59722"/>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30827" tIns="30827" rIns="30827" bIns="30827" numCol="1" spcCol="1270" anchor="ctr" anchorCtr="0">
              <a:noAutofit/>
            </a:bodyPr>
            <a:lstStyle/>
            <a:p>
              <a:pPr marL="0" lvl="0" indent="0" algn="ctr" defTabSz="311150">
                <a:lnSpc>
                  <a:spcPct val="90000"/>
                </a:lnSpc>
                <a:spcBef>
                  <a:spcPct val="0"/>
                </a:spcBef>
                <a:spcAft>
                  <a:spcPct val="35000"/>
                </a:spcAft>
                <a:buNone/>
              </a:pPr>
              <a:r>
                <a:rPr lang="es-ES" sz="700" kern="1200" dirty="0"/>
                <a:t>FISIOLOGIA</a:t>
              </a:r>
            </a:p>
          </p:txBody>
        </p:sp>
        <p:sp>
          <p:nvSpPr>
            <p:cNvPr id="18" name="Flecha: hacia la izquierda 17">
              <a:extLst>
                <a:ext uri="{FF2B5EF4-FFF2-40B4-BE49-F238E27FC236}">
                  <a16:creationId xmlns:a16="http://schemas.microsoft.com/office/drawing/2014/main" id="{0FFF62A2-C39C-410D-8ADD-FAF0DBBC0C16}"/>
                </a:ext>
              </a:extLst>
            </p:cNvPr>
            <p:cNvSpPr/>
            <p:nvPr/>
          </p:nvSpPr>
          <p:spPr>
            <a:xfrm rot="14400000">
              <a:off x="8370157" y="998180"/>
              <a:ext cx="1175352" cy="303944"/>
            </a:xfrm>
            <a:prstGeom prst="leftArrow">
              <a:avLst>
                <a:gd name="adj1" fmla="val 60000"/>
                <a:gd name="adj2" fmla="val 50000"/>
              </a:avLst>
            </a:pr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p:style>
        </p:sp>
        <p:sp>
          <p:nvSpPr>
            <p:cNvPr id="19" name="Forma libre: forma 18">
              <a:extLst>
                <a:ext uri="{FF2B5EF4-FFF2-40B4-BE49-F238E27FC236}">
                  <a16:creationId xmlns:a16="http://schemas.microsoft.com/office/drawing/2014/main" id="{5E81AE65-FDC4-4894-AA87-6B5248791388}"/>
                </a:ext>
              </a:extLst>
            </p:cNvPr>
            <p:cNvSpPr/>
            <p:nvPr/>
          </p:nvSpPr>
          <p:spPr>
            <a:xfrm>
              <a:off x="8290730" y="342597"/>
              <a:ext cx="746530" cy="597224"/>
            </a:xfrm>
            <a:custGeom>
              <a:avLst/>
              <a:gdLst>
                <a:gd name="connsiteX0" fmla="*/ 0 w 746530"/>
                <a:gd name="connsiteY0" fmla="*/ 59722 h 597224"/>
                <a:gd name="connsiteX1" fmla="*/ 59722 w 746530"/>
                <a:gd name="connsiteY1" fmla="*/ 0 h 597224"/>
                <a:gd name="connsiteX2" fmla="*/ 686808 w 746530"/>
                <a:gd name="connsiteY2" fmla="*/ 0 h 597224"/>
                <a:gd name="connsiteX3" fmla="*/ 746530 w 746530"/>
                <a:gd name="connsiteY3" fmla="*/ 59722 h 597224"/>
                <a:gd name="connsiteX4" fmla="*/ 746530 w 746530"/>
                <a:gd name="connsiteY4" fmla="*/ 537502 h 597224"/>
                <a:gd name="connsiteX5" fmla="*/ 686808 w 746530"/>
                <a:gd name="connsiteY5" fmla="*/ 597224 h 597224"/>
                <a:gd name="connsiteX6" fmla="*/ 59722 w 746530"/>
                <a:gd name="connsiteY6" fmla="*/ 597224 h 597224"/>
                <a:gd name="connsiteX7" fmla="*/ 0 w 746530"/>
                <a:gd name="connsiteY7" fmla="*/ 537502 h 597224"/>
                <a:gd name="connsiteX8" fmla="*/ 0 w 746530"/>
                <a:gd name="connsiteY8" fmla="*/ 59722 h 597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530" h="597224">
                  <a:moveTo>
                    <a:pt x="0" y="59722"/>
                  </a:moveTo>
                  <a:cubicBezTo>
                    <a:pt x="0" y="26738"/>
                    <a:pt x="26738" y="0"/>
                    <a:pt x="59722" y="0"/>
                  </a:cubicBezTo>
                  <a:lnTo>
                    <a:pt x="686808" y="0"/>
                  </a:lnTo>
                  <a:cubicBezTo>
                    <a:pt x="719792" y="0"/>
                    <a:pt x="746530" y="26738"/>
                    <a:pt x="746530" y="59722"/>
                  </a:cubicBezTo>
                  <a:lnTo>
                    <a:pt x="746530" y="537502"/>
                  </a:lnTo>
                  <a:cubicBezTo>
                    <a:pt x="746530" y="570486"/>
                    <a:pt x="719792" y="597224"/>
                    <a:pt x="686808" y="597224"/>
                  </a:cubicBezTo>
                  <a:lnTo>
                    <a:pt x="59722" y="597224"/>
                  </a:lnTo>
                  <a:cubicBezTo>
                    <a:pt x="26738" y="597224"/>
                    <a:pt x="0" y="570486"/>
                    <a:pt x="0" y="537502"/>
                  </a:cubicBezTo>
                  <a:lnTo>
                    <a:pt x="0" y="59722"/>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30827" tIns="30827" rIns="30827" bIns="30827" numCol="1" spcCol="1270" anchor="ctr" anchorCtr="0">
              <a:noAutofit/>
            </a:bodyPr>
            <a:lstStyle/>
            <a:p>
              <a:pPr marL="0" lvl="0" indent="0" algn="ctr" defTabSz="311150">
                <a:lnSpc>
                  <a:spcPct val="90000"/>
                </a:lnSpc>
                <a:spcBef>
                  <a:spcPct val="0"/>
                </a:spcBef>
                <a:spcAft>
                  <a:spcPct val="35000"/>
                </a:spcAft>
                <a:buNone/>
              </a:pPr>
              <a:r>
                <a:rPr lang="es-ES" sz="700" kern="1200" dirty="0"/>
                <a:t>GENETICA</a:t>
              </a:r>
            </a:p>
          </p:txBody>
        </p:sp>
        <p:sp>
          <p:nvSpPr>
            <p:cNvPr id="20" name="Flecha: hacia la izquierda 19">
              <a:extLst>
                <a:ext uri="{FF2B5EF4-FFF2-40B4-BE49-F238E27FC236}">
                  <a16:creationId xmlns:a16="http://schemas.microsoft.com/office/drawing/2014/main" id="{6675C357-B2AA-4D58-ACE4-93013FBAA422}"/>
                </a:ext>
              </a:extLst>
            </p:cNvPr>
            <p:cNvSpPr/>
            <p:nvPr/>
          </p:nvSpPr>
          <p:spPr>
            <a:xfrm rot="16200000">
              <a:off x="8964817" y="838841"/>
              <a:ext cx="1175352" cy="303944"/>
            </a:xfrm>
            <a:prstGeom prst="leftArrow">
              <a:avLst>
                <a:gd name="adj1" fmla="val 60000"/>
                <a:gd name="adj2" fmla="val 50000"/>
              </a:avLst>
            </a:pr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p:style>
        </p:sp>
        <p:sp>
          <p:nvSpPr>
            <p:cNvPr id="21" name="Forma libre: forma 20">
              <a:extLst>
                <a:ext uri="{FF2B5EF4-FFF2-40B4-BE49-F238E27FC236}">
                  <a16:creationId xmlns:a16="http://schemas.microsoft.com/office/drawing/2014/main" id="{D28DFDAE-8960-4B71-9AEB-8AB433C01348}"/>
                </a:ext>
              </a:extLst>
            </p:cNvPr>
            <p:cNvSpPr/>
            <p:nvPr/>
          </p:nvSpPr>
          <p:spPr>
            <a:xfrm>
              <a:off x="9179228" y="104525"/>
              <a:ext cx="746530" cy="597224"/>
            </a:xfrm>
            <a:custGeom>
              <a:avLst/>
              <a:gdLst>
                <a:gd name="connsiteX0" fmla="*/ 0 w 746530"/>
                <a:gd name="connsiteY0" fmla="*/ 59722 h 597224"/>
                <a:gd name="connsiteX1" fmla="*/ 59722 w 746530"/>
                <a:gd name="connsiteY1" fmla="*/ 0 h 597224"/>
                <a:gd name="connsiteX2" fmla="*/ 686808 w 746530"/>
                <a:gd name="connsiteY2" fmla="*/ 0 h 597224"/>
                <a:gd name="connsiteX3" fmla="*/ 746530 w 746530"/>
                <a:gd name="connsiteY3" fmla="*/ 59722 h 597224"/>
                <a:gd name="connsiteX4" fmla="*/ 746530 w 746530"/>
                <a:gd name="connsiteY4" fmla="*/ 537502 h 597224"/>
                <a:gd name="connsiteX5" fmla="*/ 686808 w 746530"/>
                <a:gd name="connsiteY5" fmla="*/ 597224 h 597224"/>
                <a:gd name="connsiteX6" fmla="*/ 59722 w 746530"/>
                <a:gd name="connsiteY6" fmla="*/ 597224 h 597224"/>
                <a:gd name="connsiteX7" fmla="*/ 0 w 746530"/>
                <a:gd name="connsiteY7" fmla="*/ 537502 h 597224"/>
                <a:gd name="connsiteX8" fmla="*/ 0 w 746530"/>
                <a:gd name="connsiteY8" fmla="*/ 59722 h 597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530" h="597224">
                  <a:moveTo>
                    <a:pt x="0" y="59722"/>
                  </a:moveTo>
                  <a:cubicBezTo>
                    <a:pt x="0" y="26738"/>
                    <a:pt x="26738" y="0"/>
                    <a:pt x="59722" y="0"/>
                  </a:cubicBezTo>
                  <a:lnTo>
                    <a:pt x="686808" y="0"/>
                  </a:lnTo>
                  <a:cubicBezTo>
                    <a:pt x="719792" y="0"/>
                    <a:pt x="746530" y="26738"/>
                    <a:pt x="746530" y="59722"/>
                  </a:cubicBezTo>
                  <a:lnTo>
                    <a:pt x="746530" y="537502"/>
                  </a:lnTo>
                  <a:cubicBezTo>
                    <a:pt x="746530" y="570486"/>
                    <a:pt x="719792" y="597224"/>
                    <a:pt x="686808" y="597224"/>
                  </a:cubicBezTo>
                  <a:lnTo>
                    <a:pt x="59722" y="597224"/>
                  </a:lnTo>
                  <a:cubicBezTo>
                    <a:pt x="26738" y="597224"/>
                    <a:pt x="0" y="570486"/>
                    <a:pt x="0" y="537502"/>
                  </a:cubicBezTo>
                  <a:lnTo>
                    <a:pt x="0" y="59722"/>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30827" tIns="30827" rIns="30827" bIns="30827" numCol="1" spcCol="1270" anchor="ctr" anchorCtr="0">
              <a:noAutofit/>
            </a:bodyPr>
            <a:lstStyle/>
            <a:p>
              <a:pPr marL="0" lvl="0" indent="0" algn="ctr" defTabSz="311150">
                <a:lnSpc>
                  <a:spcPct val="90000"/>
                </a:lnSpc>
                <a:spcBef>
                  <a:spcPct val="0"/>
                </a:spcBef>
                <a:spcAft>
                  <a:spcPct val="35000"/>
                </a:spcAft>
                <a:buNone/>
              </a:pPr>
              <a:r>
                <a:rPr lang="es-ES" sz="700" kern="1200" dirty="0"/>
                <a:t>MICROBIOLOGIA</a:t>
              </a:r>
            </a:p>
          </p:txBody>
        </p:sp>
        <p:sp>
          <p:nvSpPr>
            <p:cNvPr id="22" name="Flecha: hacia la izquierda 21">
              <a:extLst>
                <a:ext uri="{FF2B5EF4-FFF2-40B4-BE49-F238E27FC236}">
                  <a16:creationId xmlns:a16="http://schemas.microsoft.com/office/drawing/2014/main" id="{C490DA38-9221-4F78-9039-2E9B3621A45B}"/>
                </a:ext>
              </a:extLst>
            </p:cNvPr>
            <p:cNvSpPr/>
            <p:nvPr/>
          </p:nvSpPr>
          <p:spPr>
            <a:xfrm rot="18000000">
              <a:off x="9559477" y="998180"/>
              <a:ext cx="1175352" cy="303944"/>
            </a:xfrm>
            <a:prstGeom prst="leftArrow">
              <a:avLst>
                <a:gd name="adj1" fmla="val 60000"/>
                <a:gd name="adj2" fmla="val 50000"/>
              </a:avLst>
            </a:pr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p:style>
        </p:sp>
        <p:sp>
          <p:nvSpPr>
            <p:cNvPr id="23" name="Forma libre: forma 22">
              <a:extLst>
                <a:ext uri="{FF2B5EF4-FFF2-40B4-BE49-F238E27FC236}">
                  <a16:creationId xmlns:a16="http://schemas.microsoft.com/office/drawing/2014/main" id="{A74F61F2-A793-4781-BECC-F36F781E97C4}"/>
                </a:ext>
              </a:extLst>
            </p:cNvPr>
            <p:cNvSpPr/>
            <p:nvPr/>
          </p:nvSpPr>
          <p:spPr>
            <a:xfrm>
              <a:off x="10067726" y="342597"/>
              <a:ext cx="746530" cy="597224"/>
            </a:xfrm>
            <a:custGeom>
              <a:avLst/>
              <a:gdLst>
                <a:gd name="connsiteX0" fmla="*/ 0 w 746530"/>
                <a:gd name="connsiteY0" fmla="*/ 59722 h 597224"/>
                <a:gd name="connsiteX1" fmla="*/ 59722 w 746530"/>
                <a:gd name="connsiteY1" fmla="*/ 0 h 597224"/>
                <a:gd name="connsiteX2" fmla="*/ 686808 w 746530"/>
                <a:gd name="connsiteY2" fmla="*/ 0 h 597224"/>
                <a:gd name="connsiteX3" fmla="*/ 746530 w 746530"/>
                <a:gd name="connsiteY3" fmla="*/ 59722 h 597224"/>
                <a:gd name="connsiteX4" fmla="*/ 746530 w 746530"/>
                <a:gd name="connsiteY4" fmla="*/ 537502 h 597224"/>
                <a:gd name="connsiteX5" fmla="*/ 686808 w 746530"/>
                <a:gd name="connsiteY5" fmla="*/ 597224 h 597224"/>
                <a:gd name="connsiteX6" fmla="*/ 59722 w 746530"/>
                <a:gd name="connsiteY6" fmla="*/ 597224 h 597224"/>
                <a:gd name="connsiteX7" fmla="*/ 0 w 746530"/>
                <a:gd name="connsiteY7" fmla="*/ 537502 h 597224"/>
                <a:gd name="connsiteX8" fmla="*/ 0 w 746530"/>
                <a:gd name="connsiteY8" fmla="*/ 59722 h 597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530" h="597224">
                  <a:moveTo>
                    <a:pt x="0" y="59722"/>
                  </a:moveTo>
                  <a:cubicBezTo>
                    <a:pt x="0" y="26738"/>
                    <a:pt x="26738" y="0"/>
                    <a:pt x="59722" y="0"/>
                  </a:cubicBezTo>
                  <a:lnTo>
                    <a:pt x="686808" y="0"/>
                  </a:lnTo>
                  <a:cubicBezTo>
                    <a:pt x="719792" y="0"/>
                    <a:pt x="746530" y="26738"/>
                    <a:pt x="746530" y="59722"/>
                  </a:cubicBezTo>
                  <a:lnTo>
                    <a:pt x="746530" y="537502"/>
                  </a:lnTo>
                  <a:cubicBezTo>
                    <a:pt x="746530" y="570486"/>
                    <a:pt x="719792" y="597224"/>
                    <a:pt x="686808" y="597224"/>
                  </a:cubicBezTo>
                  <a:lnTo>
                    <a:pt x="59722" y="597224"/>
                  </a:lnTo>
                  <a:cubicBezTo>
                    <a:pt x="26738" y="597224"/>
                    <a:pt x="0" y="570486"/>
                    <a:pt x="0" y="537502"/>
                  </a:cubicBezTo>
                  <a:lnTo>
                    <a:pt x="0" y="59722"/>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30827" tIns="30827" rIns="30827" bIns="30827" numCol="1" spcCol="1270" anchor="ctr" anchorCtr="0">
              <a:noAutofit/>
            </a:bodyPr>
            <a:lstStyle/>
            <a:p>
              <a:pPr marL="0" lvl="0" indent="0" algn="ctr" defTabSz="311150">
                <a:lnSpc>
                  <a:spcPct val="90000"/>
                </a:lnSpc>
                <a:spcBef>
                  <a:spcPct val="0"/>
                </a:spcBef>
                <a:spcAft>
                  <a:spcPct val="35000"/>
                </a:spcAft>
                <a:buNone/>
              </a:pPr>
              <a:r>
                <a:rPr lang="es-ES" sz="700" kern="1200" dirty="0"/>
                <a:t>PATOLOGIA</a:t>
              </a:r>
            </a:p>
          </p:txBody>
        </p:sp>
        <p:sp>
          <p:nvSpPr>
            <p:cNvPr id="24" name="Flecha: hacia la izquierda 23">
              <a:extLst>
                <a:ext uri="{FF2B5EF4-FFF2-40B4-BE49-F238E27FC236}">
                  <a16:creationId xmlns:a16="http://schemas.microsoft.com/office/drawing/2014/main" id="{B653AA0B-29D5-4B96-9405-D72BBC2E7777}"/>
                </a:ext>
              </a:extLst>
            </p:cNvPr>
            <p:cNvSpPr/>
            <p:nvPr/>
          </p:nvSpPr>
          <p:spPr>
            <a:xfrm rot="19800000">
              <a:off x="9994798" y="1433501"/>
              <a:ext cx="1175352" cy="303944"/>
            </a:xfrm>
            <a:prstGeom prst="leftArrow">
              <a:avLst>
                <a:gd name="adj1" fmla="val 60000"/>
                <a:gd name="adj2" fmla="val 50000"/>
              </a:avLst>
            </a:pr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p:style>
        </p:sp>
        <p:sp>
          <p:nvSpPr>
            <p:cNvPr id="25" name="Forma libre: forma 24">
              <a:extLst>
                <a:ext uri="{FF2B5EF4-FFF2-40B4-BE49-F238E27FC236}">
                  <a16:creationId xmlns:a16="http://schemas.microsoft.com/office/drawing/2014/main" id="{EBCCDD39-845D-4E9B-AEB7-98B12977C2F7}"/>
                </a:ext>
              </a:extLst>
            </p:cNvPr>
            <p:cNvSpPr/>
            <p:nvPr/>
          </p:nvSpPr>
          <p:spPr>
            <a:xfrm>
              <a:off x="10718152" y="993023"/>
              <a:ext cx="746530" cy="597224"/>
            </a:xfrm>
            <a:custGeom>
              <a:avLst/>
              <a:gdLst>
                <a:gd name="connsiteX0" fmla="*/ 0 w 746530"/>
                <a:gd name="connsiteY0" fmla="*/ 59722 h 597224"/>
                <a:gd name="connsiteX1" fmla="*/ 59722 w 746530"/>
                <a:gd name="connsiteY1" fmla="*/ 0 h 597224"/>
                <a:gd name="connsiteX2" fmla="*/ 686808 w 746530"/>
                <a:gd name="connsiteY2" fmla="*/ 0 h 597224"/>
                <a:gd name="connsiteX3" fmla="*/ 746530 w 746530"/>
                <a:gd name="connsiteY3" fmla="*/ 59722 h 597224"/>
                <a:gd name="connsiteX4" fmla="*/ 746530 w 746530"/>
                <a:gd name="connsiteY4" fmla="*/ 537502 h 597224"/>
                <a:gd name="connsiteX5" fmla="*/ 686808 w 746530"/>
                <a:gd name="connsiteY5" fmla="*/ 597224 h 597224"/>
                <a:gd name="connsiteX6" fmla="*/ 59722 w 746530"/>
                <a:gd name="connsiteY6" fmla="*/ 597224 h 597224"/>
                <a:gd name="connsiteX7" fmla="*/ 0 w 746530"/>
                <a:gd name="connsiteY7" fmla="*/ 537502 h 597224"/>
                <a:gd name="connsiteX8" fmla="*/ 0 w 746530"/>
                <a:gd name="connsiteY8" fmla="*/ 59722 h 597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530" h="597224">
                  <a:moveTo>
                    <a:pt x="0" y="59722"/>
                  </a:moveTo>
                  <a:cubicBezTo>
                    <a:pt x="0" y="26738"/>
                    <a:pt x="26738" y="0"/>
                    <a:pt x="59722" y="0"/>
                  </a:cubicBezTo>
                  <a:lnTo>
                    <a:pt x="686808" y="0"/>
                  </a:lnTo>
                  <a:cubicBezTo>
                    <a:pt x="719792" y="0"/>
                    <a:pt x="746530" y="26738"/>
                    <a:pt x="746530" y="59722"/>
                  </a:cubicBezTo>
                  <a:lnTo>
                    <a:pt x="746530" y="537502"/>
                  </a:lnTo>
                  <a:cubicBezTo>
                    <a:pt x="746530" y="570486"/>
                    <a:pt x="719792" y="597224"/>
                    <a:pt x="686808" y="597224"/>
                  </a:cubicBezTo>
                  <a:lnTo>
                    <a:pt x="59722" y="597224"/>
                  </a:lnTo>
                  <a:cubicBezTo>
                    <a:pt x="26738" y="597224"/>
                    <a:pt x="0" y="570486"/>
                    <a:pt x="0" y="537502"/>
                  </a:cubicBezTo>
                  <a:lnTo>
                    <a:pt x="0" y="59722"/>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30827" tIns="30827" rIns="30827" bIns="30827" numCol="1" spcCol="1270" anchor="ctr" anchorCtr="0">
              <a:noAutofit/>
            </a:bodyPr>
            <a:lstStyle/>
            <a:p>
              <a:pPr marL="0" lvl="0" indent="0" algn="ctr" defTabSz="311150">
                <a:lnSpc>
                  <a:spcPct val="90000"/>
                </a:lnSpc>
                <a:spcBef>
                  <a:spcPct val="0"/>
                </a:spcBef>
                <a:spcAft>
                  <a:spcPct val="35000"/>
                </a:spcAft>
                <a:buNone/>
              </a:pPr>
              <a:r>
                <a:rPr lang="es-ES" sz="700" kern="1200" dirty="0"/>
                <a:t>FARMACOLOGIA</a:t>
              </a:r>
            </a:p>
          </p:txBody>
        </p:sp>
        <p:sp>
          <p:nvSpPr>
            <p:cNvPr id="26" name="Flecha: hacia la izquierda 25">
              <a:extLst>
                <a:ext uri="{FF2B5EF4-FFF2-40B4-BE49-F238E27FC236}">
                  <a16:creationId xmlns:a16="http://schemas.microsoft.com/office/drawing/2014/main" id="{DCE6D189-CBCB-444B-9DF3-FA6CDD141203}"/>
                </a:ext>
              </a:extLst>
            </p:cNvPr>
            <p:cNvSpPr/>
            <p:nvPr/>
          </p:nvSpPr>
          <p:spPr>
            <a:xfrm>
              <a:off x="10154136" y="2028161"/>
              <a:ext cx="1175352" cy="303944"/>
            </a:xfrm>
            <a:prstGeom prst="leftArrow">
              <a:avLst>
                <a:gd name="adj1" fmla="val 60000"/>
                <a:gd name="adj2" fmla="val 50000"/>
              </a:avLst>
            </a:pr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p:style>
        </p:sp>
        <p:sp>
          <p:nvSpPr>
            <p:cNvPr id="27" name="Forma libre: forma 26">
              <a:extLst>
                <a:ext uri="{FF2B5EF4-FFF2-40B4-BE49-F238E27FC236}">
                  <a16:creationId xmlns:a16="http://schemas.microsoft.com/office/drawing/2014/main" id="{C4888102-E7B3-41C1-B87A-1CE424707BC7}"/>
                </a:ext>
              </a:extLst>
            </p:cNvPr>
            <p:cNvSpPr/>
            <p:nvPr/>
          </p:nvSpPr>
          <p:spPr>
            <a:xfrm>
              <a:off x="10956224" y="1881521"/>
              <a:ext cx="746530" cy="597224"/>
            </a:xfrm>
            <a:custGeom>
              <a:avLst/>
              <a:gdLst>
                <a:gd name="connsiteX0" fmla="*/ 0 w 746530"/>
                <a:gd name="connsiteY0" fmla="*/ 59722 h 597224"/>
                <a:gd name="connsiteX1" fmla="*/ 59722 w 746530"/>
                <a:gd name="connsiteY1" fmla="*/ 0 h 597224"/>
                <a:gd name="connsiteX2" fmla="*/ 686808 w 746530"/>
                <a:gd name="connsiteY2" fmla="*/ 0 h 597224"/>
                <a:gd name="connsiteX3" fmla="*/ 746530 w 746530"/>
                <a:gd name="connsiteY3" fmla="*/ 59722 h 597224"/>
                <a:gd name="connsiteX4" fmla="*/ 746530 w 746530"/>
                <a:gd name="connsiteY4" fmla="*/ 537502 h 597224"/>
                <a:gd name="connsiteX5" fmla="*/ 686808 w 746530"/>
                <a:gd name="connsiteY5" fmla="*/ 597224 h 597224"/>
                <a:gd name="connsiteX6" fmla="*/ 59722 w 746530"/>
                <a:gd name="connsiteY6" fmla="*/ 597224 h 597224"/>
                <a:gd name="connsiteX7" fmla="*/ 0 w 746530"/>
                <a:gd name="connsiteY7" fmla="*/ 537502 h 597224"/>
                <a:gd name="connsiteX8" fmla="*/ 0 w 746530"/>
                <a:gd name="connsiteY8" fmla="*/ 59722 h 597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530" h="597224">
                  <a:moveTo>
                    <a:pt x="0" y="59722"/>
                  </a:moveTo>
                  <a:cubicBezTo>
                    <a:pt x="0" y="26738"/>
                    <a:pt x="26738" y="0"/>
                    <a:pt x="59722" y="0"/>
                  </a:cubicBezTo>
                  <a:lnTo>
                    <a:pt x="686808" y="0"/>
                  </a:lnTo>
                  <a:cubicBezTo>
                    <a:pt x="719792" y="0"/>
                    <a:pt x="746530" y="26738"/>
                    <a:pt x="746530" y="59722"/>
                  </a:cubicBezTo>
                  <a:lnTo>
                    <a:pt x="746530" y="537502"/>
                  </a:lnTo>
                  <a:cubicBezTo>
                    <a:pt x="746530" y="570486"/>
                    <a:pt x="719792" y="597224"/>
                    <a:pt x="686808" y="597224"/>
                  </a:cubicBezTo>
                  <a:lnTo>
                    <a:pt x="59722" y="597224"/>
                  </a:lnTo>
                  <a:cubicBezTo>
                    <a:pt x="26738" y="597224"/>
                    <a:pt x="0" y="570486"/>
                    <a:pt x="0" y="537502"/>
                  </a:cubicBezTo>
                  <a:lnTo>
                    <a:pt x="0" y="59722"/>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30827" tIns="30827" rIns="30827" bIns="30827" numCol="1" spcCol="1270" anchor="ctr" anchorCtr="0">
              <a:noAutofit/>
            </a:bodyPr>
            <a:lstStyle/>
            <a:p>
              <a:pPr marL="0" lvl="0" indent="0" algn="ctr" defTabSz="311150">
                <a:lnSpc>
                  <a:spcPct val="90000"/>
                </a:lnSpc>
                <a:spcBef>
                  <a:spcPct val="0"/>
                </a:spcBef>
                <a:spcAft>
                  <a:spcPct val="35000"/>
                </a:spcAft>
                <a:buNone/>
              </a:pPr>
              <a:r>
                <a:rPr lang="es-ES" sz="700" kern="1200" dirty="0"/>
                <a:t>OTROS</a:t>
              </a:r>
            </a:p>
          </p:txBody>
        </p:sp>
      </p:grpSp>
      <p:pic>
        <p:nvPicPr>
          <p:cNvPr id="9" name="Imagen 8">
            <a:extLst>
              <a:ext uri="{FF2B5EF4-FFF2-40B4-BE49-F238E27FC236}">
                <a16:creationId xmlns:a16="http://schemas.microsoft.com/office/drawing/2014/main" id="{569399B3-6B39-4104-8858-B8D47E3DA644}"/>
              </a:ext>
            </a:extLst>
          </p:cNvPr>
          <p:cNvPicPr>
            <a:picLocks noChangeAspect="1"/>
          </p:cNvPicPr>
          <p:nvPr/>
        </p:nvPicPr>
        <p:blipFill>
          <a:blip r:embed="rId3"/>
          <a:stretch>
            <a:fillRect/>
          </a:stretch>
        </p:blipFill>
        <p:spPr>
          <a:xfrm>
            <a:off x="7307403" y="2873377"/>
            <a:ext cx="2331020" cy="1688895"/>
          </a:xfrm>
          <a:prstGeom prst="rect">
            <a:avLst/>
          </a:prstGeom>
        </p:spPr>
      </p:pic>
      <p:pic>
        <p:nvPicPr>
          <p:cNvPr id="10" name="Imagen 9">
            <a:extLst>
              <a:ext uri="{FF2B5EF4-FFF2-40B4-BE49-F238E27FC236}">
                <a16:creationId xmlns:a16="http://schemas.microsoft.com/office/drawing/2014/main" id="{78EE218E-B9AD-40D5-84B4-D5DDDA7F1AAD}"/>
              </a:ext>
            </a:extLst>
          </p:cNvPr>
          <p:cNvPicPr>
            <a:picLocks noChangeAspect="1"/>
          </p:cNvPicPr>
          <p:nvPr/>
        </p:nvPicPr>
        <p:blipFill>
          <a:blip r:embed="rId4"/>
          <a:stretch>
            <a:fillRect/>
          </a:stretch>
        </p:blipFill>
        <p:spPr>
          <a:xfrm>
            <a:off x="9727659" y="2873377"/>
            <a:ext cx="2354093" cy="1688895"/>
          </a:xfrm>
          <a:prstGeom prst="rect">
            <a:avLst/>
          </a:prstGeom>
        </p:spPr>
      </p:pic>
      <p:pic>
        <p:nvPicPr>
          <p:cNvPr id="11" name="Imagen 10">
            <a:extLst>
              <a:ext uri="{FF2B5EF4-FFF2-40B4-BE49-F238E27FC236}">
                <a16:creationId xmlns:a16="http://schemas.microsoft.com/office/drawing/2014/main" id="{1175F08E-6CE7-47B7-9F06-628B74D8310E}"/>
              </a:ext>
            </a:extLst>
          </p:cNvPr>
          <p:cNvPicPr>
            <a:picLocks noChangeAspect="1"/>
          </p:cNvPicPr>
          <p:nvPr/>
        </p:nvPicPr>
        <p:blipFill rotWithShape="1">
          <a:blip r:embed="rId5"/>
          <a:srcRect t="12607" b="14798"/>
          <a:stretch/>
        </p:blipFill>
        <p:spPr>
          <a:xfrm>
            <a:off x="7290813" y="4641084"/>
            <a:ext cx="4790939" cy="1261553"/>
          </a:xfrm>
          <a:prstGeom prst="rect">
            <a:avLst/>
          </a:prstGeom>
        </p:spPr>
      </p:pic>
      <p:pic>
        <p:nvPicPr>
          <p:cNvPr id="12" name="Imagen 11">
            <a:extLst>
              <a:ext uri="{FF2B5EF4-FFF2-40B4-BE49-F238E27FC236}">
                <a16:creationId xmlns:a16="http://schemas.microsoft.com/office/drawing/2014/main" id="{C4C56228-C6E0-44CC-8D23-F2D06836D926}"/>
              </a:ext>
            </a:extLst>
          </p:cNvPr>
          <p:cNvPicPr>
            <a:picLocks noChangeAspect="1"/>
          </p:cNvPicPr>
          <p:nvPr/>
        </p:nvPicPr>
        <p:blipFill>
          <a:blip r:embed="rId6"/>
          <a:stretch>
            <a:fillRect/>
          </a:stretch>
        </p:blipFill>
        <p:spPr>
          <a:xfrm>
            <a:off x="11345673" y="6050736"/>
            <a:ext cx="716507" cy="668094"/>
          </a:xfrm>
          <a:prstGeom prst="roundRect">
            <a:avLst/>
          </a:prstGeom>
        </p:spPr>
      </p:pic>
    </p:spTree>
    <p:extLst>
      <p:ext uri="{BB962C8B-B14F-4D97-AF65-F5344CB8AC3E}">
        <p14:creationId xmlns:p14="http://schemas.microsoft.com/office/powerpoint/2010/main" val="1366121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down)">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wipe(down)">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wipe(down)">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wipe(down)">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heel(1)">
                                      <p:cBhvr>
                                        <p:cTn id="4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E456C28-EF9C-E3FE-9D23-DCAAB67A7C6D}"/>
              </a:ext>
            </a:extLst>
          </p:cNvPr>
          <p:cNvPicPr>
            <a:picLocks noChangeAspect="1"/>
          </p:cNvPicPr>
          <p:nvPr/>
        </p:nvPicPr>
        <p:blipFill>
          <a:blip r:embed="rId2">
            <a:alphaModFix amt="34000"/>
          </a:blip>
          <a:stretch>
            <a:fillRect/>
          </a:stretch>
        </p:blipFill>
        <p:spPr>
          <a:xfrm>
            <a:off x="-3" y="-166254"/>
            <a:ext cx="12192002" cy="6858000"/>
          </a:xfrm>
          <a:prstGeom prst="rect">
            <a:avLst/>
          </a:prstGeom>
        </p:spPr>
      </p:pic>
      <p:sp>
        <p:nvSpPr>
          <p:cNvPr id="4" name="Rectángulo 3">
            <a:extLst>
              <a:ext uri="{FF2B5EF4-FFF2-40B4-BE49-F238E27FC236}">
                <a16:creationId xmlns:a16="http://schemas.microsoft.com/office/drawing/2014/main" id="{97BC9E98-D612-9D90-639E-134B4A74A72D}"/>
              </a:ext>
            </a:extLst>
          </p:cNvPr>
          <p:cNvSpPr/>
          <p:nvPr/>
        </p:nvSpPr>
        <p:spPr>
          <a:xfrm>
            <a:off x="-1" y="6174225"/>
            <a:ext cx="12192001" cy="95536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t>CURSO: BIOLOGIA -  CEAGRO </a:t>
            </a:r>
          </a:p>
        </p:txBody>
      </p:sp>
      <p:pic>
        <p:nvPicPr>
          <p:cNvPr id="6" name="Imagen 5">
            <a:extLst>
              <a:ext uri="{FF2B5EF4-FFF2-40B4-BE49-F238E27FC236}">
                <a16:creationId xmlns:a16="http://schemas.microsoft.com/office/drawing/2014/main" id="{AE673139-E822-9AFC-A931-2F51CC6B9584}"/>
              </a:ext>
            </a:extLst>
          </p:cNvPr>
          <p:cNvPicPr>
            <a:picLocks noChangeAspect="1"/>
          </p:cNvPicPr>
          <p:nvPr/>
        </p:nvPicPr>
        <p:blipFill>
          <a:blip r:embed="rId3"/>
          <a:stretch>
            <a:fillRect/>
          </a:stretch>
        </p:blipFill>
        <p:spPr>
          <a:xfrm>
            <a:off x="11475493" y="6212624"/>
            <a:ext cx="716507" cy="703882"/>
          </a:xfrm>
          <a:prstGeom prst="roundRect">
            <a:avLst/>
          </a:prstGeom>
        </p:spPr>
      </p:pic>
      <p:sp>
        <p:nvSpPr>
          <p:cNvPr id="7" name="CuadroTexto 6">
            <a:extLst>
              <a:ext uri="{FF2B5EF4-FFF2-40B4-BE49-F238E27FC236}">
                <a16:creationId xmlns:a16="http://schemas.microsoft.com/office/drawing/2014/main" id="{12782432-33AA-671D-D948-858A03A71B28}"/>
              </a:ext>
            </a:extLst>
          </p:cNvPr>
          <p:cNvSpPr txBox="1"/>
          <p:nvPr/>
        </p:nvSpPr>
        <p:spPr>
          <a:xfrm>
            <a:off x="2901743" y="0"/>
            <a:ext cx="6388511" cy="523220"/>
          </a:xfrm>
          <a:prstGeom prst="rect">
            <a:avLst/>
          </a:prstGeom>
          <a:noFill/>
        </p:spPr>
        <p:txBody>
          <a:bodyPr wrap="square" rtlCol="0">
            <a:spAutoFit/>
          </a:bodyPr>
          <a:lstStyle/>
          <a:p>
            <a:r>
              <a:rPr lang="es-ES" sz="2800" b="1" dirty="0"/>
              <a:t>ESTRUCTURA Y FUNCION DE LAS CELULAS</a:t>
            </a:r>
            <a:endParaRPr lang="es-PE" sz="2800" b="1" dirty="0"/>
          </a:p>
        </p:txBody>
      </p:sp>
      <p:sp>
        <p:nvSpPr>
          <p:cNvPr id="8" name="CuadroTexto 7">
            <a:extLst>
              <a:ext uri="{FF2B5EF4-FFF2-40B4-BE49-F238E27FC236}">
                <a16:creationId xmlns:a16="http://schemas.microsoft.com/office/drawing/2014/main" id="{5C1C50C0-D795-F919-09C9-D68D5A2E5185}"/>
              </a:ext>
            </a:extLst>
          </p:cNvPr>
          <p:cNvSpPr txBox="1"/>
          <p:nvPr/>
        </p:nvSpPr>
        <p:spPr>
          <a:xfrm>
            <a:off x="290947" y="1277587"/>
            <a:ext cx="6203372" cy="4524315"/>
          </a:xfrm>
          <a:prstGeom prst="rect">
            <a:avLst/>
          </a:prstGeom>
          <a:noFill/>
        </p:spPr>
        <p:txBody>
          <a:bodyPr wrap="square" rtlCol="0">
            <a:spAutoFit/>
          </a:bodyPr>
          <a:lstStyle/>
          <a:p>
            <a:r>
              <a:rPr lang="es-ES" dirty="0"/>
              <a:t>SON LAS UNIDADES FUNDAMENTALES DE LA ESTRUCTURA DE LOS ORGANISMOS VIVOS.</a:t>
            </a:r>
          </a:p>
          <a:p>
            <a:endParaRPr lang="es-ES" dirty="0"/>
          </a:p>
          <a:p>
            <a:r>
              <a:rPr lang="es-ES" b="1" dirty="0">
                <a:effectLst>
                  <a:outerShdw blurRad="38100" dist="38100" dir="2700000" algn="tl">
                    <a:srgbClr val="000000">
                      <a:alpha val="43137"/>
                    </a:srgbClr>
                  </a:outerShdw>
                </a:effectLst>
              </a:rPr>
              <a:t>CELULAS ANIMALES:  </a:t>
            </a:r>
            <a:r>
              <a:rPr lang="es-ES" dirty="0"/>
              <a:t>SON ALTAMENTE ESPECIALIZADAS Y PUEDEN TENER FORMAS Y TAMAÑOS DIFERENTES DEPENDIENDO DE SU FUNCION ESPECIFICA.</a:t>
            </a:r>
          </a:p>
          <a:p>
            <a:pPr marL="342900" indent="-342900">
              <a:buFont typeface="+mj-lt"/>
              <a:buAutoNum type="arabicPeriod"/>
            </a:pPr>
            <a:endParaRPr lang="es-ES" dirty="0"/>
          </a:p>
          <a:p>
            <a:pPr marL="342900" indent="-342900">
              <a:buFont typeface="+mj-lt"/>
              <a:buAutoNum type="arabicPeriod"/>
            </a:pPr>
            <a:r>
              <a:rPr lang="es-ES" dirty="0"/>
              <a:t>MEMBRANA PLASMATICA:  RODEA Y PROTEGE A LA CELULA</a:t>
            </a:r>
          </a:p>
          <a:p>
            <a:pPr marL="342900" indent="-342900">
              <a:buFont typeface="+mj-lt"/>
              <a:buAutoNum type="arabicPeriod"/>
            </a:pPr>
            <a:r>
              <a:rPr lang="es-ES" dirty="0"/>
              <a:t>NUCLEO: MATERIAL GENETICO (ADN)</a:t>
            </a:r>
          </a:p>
          <a:p>
            <a:pPr marL="342900" indent="-342900">
              <a:buFont typeface="+mj-lt"/>
              <a:buAutoNum type="arabicPeriod"/>
            </a:pPr>
            <a:r>
              <a:rPr lang="es-ES" dirty="0"/>
              <a:t>MITOCRONDIAS (PRODUCCION DE ENERGIA DE LA CELULA)</a:t>
            </a:r>
          </a:p>
          <a:p>
            <a:pPr marL="342900" indent="-342900">
              <a:buFont typeface="+mj-lt"/>
              <a:buAutoNum type="arabicPeriod"/>
            </a:pPr>
            <a:r>
              <a:rPr lang="es-ES" dirty="0"/>
              <a:t>RETICULO ENDOPLASMATICO (FUNCIONAMIENTO DE LA CELULA)</a:t>
            </a:r>
          </a:p>
          <a:p>
            <a:pPr marL="342900" indent="-342900">
              <a:buFont typeface="+mj-lt"/>
              <a:buAutoNum type="arabicPeriod"/>
            </a:pPr>
            <a:r>
              <a:rPr lang="es-ES" dirty="0"/>
              <a:t>APARATO DE GOLGI  (SINTESIS DE LIPIDOS)</a:t>
            </a:r>
          </a:p>
          <a:p>
            <a:pPr marL="342900" indent="-342900">
              <a:buFont typeface="+mj-lt"/>
              <a:buAutoNum type="arabicPeriod"/>
            </a:pPr>
            <a:r>
              <a:rPr lang="es-ES" dirty="0"/>
              <a:t>RIBOSOMAS (SINTESIS DE PROTEINAS)</a:t>
            </a:r>
          </a:p>
          <a:p>
            <a:pPr marL="342900" indent="-342900">
              <a:buFont typeface="+mj-lt"/>
              <a:buAutoNum type="arabicPeriod"/>
            </a:pPr>
            <a:r>
              <a:rPr lang="es-ES" dirty="0"/>
              <a:t>OTROS</a:t>
            </a:r>
          </a:p>
          <a:p>
            <a:endParaRPr lang="es-PE" dirty="0"/>
          </a:p>
        </p:txBody>
      </p:sp>
      <p:pic>
        <p:nvPicPr>
          <p:cNvPr id="1026" name="Picture 2" descr="23.600+ Estructura Celular Ilustraciones de Stock, gráficos vectoriales  libres de derechos y clip art - iStock | Celulas, Celulas eucariotas,  Telefonías celulares">
            <a:extLst>
              <a:ext uri="{FF2B5EF4-FFF2-40B4-BE49-F238E27FC236}">
                <a16:creationId xmlns:a16="http://schemas.microsoft.com/office/drawing/2014/main" id="{7F906DF0-FC36-46E4-82BE-F4B82BA7F8DB}"/>
              </a:ext>
            </a:extLst>
          </p:cNvPr>
          <p:cNvPicPr>
            <a:picLocks noChangeAspect="1" noChangeArrowheads="1"/>
          </p:cNvPicPr>
          <p:nvPr/>
        </p:nvPicPr>
        <p:blipFill>
          <a:blip r:embed="rId4">
            <a:alphaModFix amt="64000"/>
            <a:extLst>
              <a:ext uri="{28A0092B-C50C-407E-A947-70E740481C1C}">
                <a14:useLocalDpi xmlns:a14="http://schemas.microsoft.com/office/drawing/2010/main" val="0"/>
              </a:ext>
            </a:extLst>
          </a:blip>
          <a:srcRect/>
          <a:stretch>
            <a:fillRect/>
          </a:stretch>
        </p:blipFill>
        <p:spPr bwMode="auto">
          <a:xfrm>
            <a:off x="6421582" y="1277586"/>
            <a:ext cx="5268191" cy="4683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82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down)">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wipe(down)">
                                      <p:cBhvr>
                                        <p:cTn id="17" dur="500"/>
                                        <p:tgtEl>
                                          <p:spTgt spid="8">
                                            <p:txEl>
                                              <p:pRg st="4" end="4"/>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8">
                                            <p:txEl>
                                              <p:pRg st="5" end="5"/>
                                            </p:txEl>
                                          </p:spTgt>
                                        </p:tgtEl>
                                        <p:attrNameLst>
                                          <p:attrName>style.visibility</p:attrName>
                                        </p:attrNameLst>
                                      </p:cBhvr>
                                      <p:to>
                                        <p:strVal val="visible"/>
                                      </p:to>
                                    </p:set>
                                    <p:animEffect transition="in" filter="wipe(down)">
                                      <p:cBhvr>
                                        <p:cTn id="20" dur="500"/>
                                        <p:tgtEl>
                                          <p:spTgt spid="8">
                                            <p:txEl>
                                              <p:pRg st="5" end="5"/>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animEffect transition="in" filter="wipe(down)">
                                      <p:cBhvr>
                                        <p:cTn id="23" dur="500"/>
                                        <p:tgtEl>
                                          <p:spTgt spid="8">
                                            <p:txEl>
                                              <p:pRg st="6" end="6"/>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8">
                                            <p:txEl>
                                              <p:pRg st="7" end="7"/>
                                            </p:txEl>
                                          </p:spTgt>
                                        </p:tgtEl>
                                        <p:attrNameLst>
                                          <p:attrName>style.visibility</p:attrName>
                                        </p:attrNameLst>
                                      </p:cBhvr>
                                      <p:to>
                                        <p:strVal val="visible"/>
                                      </p:to>
                                    </p:set>
                                    <p:animEffect transition="in" filter="wipe(down)">
                                      <p:cBhvr>
                                        <p:cTn id="26" dur="500"/>
                                        <p:tgtEl>
                                          <p:spTgt spid="8">
                                            <p:txEl>
                                              <p:pRg st="7" end="7"/>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8">
                                            <p:txEl>
                                              <p:pRg st="8" end="8"/>
                                            </p:txEl>
                                          </p:spTgt>
                                        </p:tgtEl>
                                        <p:attrNameLst>
                                          <p:attrName>style.visibility</p:attrName>
                                        </p:attrNameLst>
                                      </p:cBhvr>
                                      <p:to>
                                        <p:strVal val="visible"/>
                                      </p:to>
                                    </p:set>
                                    <p:animEffect transition="in" filter="wipe(down)">
                                      <p:cBhvr>
                                        <p:cTn id="29" dur="500"/>
                                        <p:tgtEl>
                                          <p:spTgt spid="8">
                                            <p:txEl>
                                              <p:pRg st="8" end="8"/>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8">
                                            <p:txEl>
                                              <p:pRg st="9" end="9"/>
                                            </p:txEl>
                                          </p:spTgt>
                                        </p:tgtEl>
                                        <p:attrNameLst>
                                          <p:attrName>style.visibility</p:attrName>
                                        </p:attrNameLst>
                                      </p:cBhvr>
                                      <p:to>
                                        <p:strVal val="visible"/>
                                      </p:to>
                                    </p:set>
                                    <p:animEffect transition="in" filter="wipe(down)">
                                      <p:cBhvr>
                                        <p:cTn id="32" dur="500"/>
                                        <p:tgtEl>
                                          <p:spTgt spid="8">
                                            <p:txEl>
                                              <p:pRg st="9" end="9"/>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8">
                                            <p:txEl>
                                              <p:pRg st="10" end="10"/>
                                            </p:txEl>
                                          </p:spTgt>
                                        </p:tgtEl>
                                        <p:attrNameLst>
                                          <p:attrName>style.visibility</p:attrName>
                                        </p:attrNameLst>
                                      </p:cBhvr>
                                      <p:to>
                                        <p:strVal val="visible"/>
                                      </p:to>
                                    </p:set>
                                    <p:animEffect transition="in" filter="wipe(down)">
                                      <p:cBhvr>
                                        <p:cTn id="35" dur="500"/>
                                        <p:tgtEl>
                                          <p:spTgt spid="8">
                                            <p:txEl>
                                              <p:pRg st="10" end="1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nodeType="clickEffect">
                                  <p:stCondLst>
                                    <p:cond delay="0"/>
                                  </p:stCondLst>
                                  <p:childTnLst>
                                    <p:set>
                                      <p:cBhvr>
                                        <p:cTn id="39" dur="1" fill="hold">
                                          <p:stCondLst>
                                            <p:cond delay="0"/>
                                          </p:stCondLst>
                                        </p:cTn>
                                        <p:tgtEl>
                                          <p:spTgt spid="1026"/>
                                        </p:tgtEl>
                                        <p:attrNameLst>
                                          <p:attrName>style.visibility</p:attrName>
                                        </p:attrNameLst>
                                      </p:cBhvr>
                                      <p:to>
                                        <p:strVal val="visible"/>
                                      </p:to>
                                    </p:set>
                                    <p:animEffect transition="in" filter="wheel(1)">
                                      <p:cBhvr>
                                        <p:cTn id="40"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4C8C5D1-42C8-1187-26E1-74EB76355463}"/>
              </a:ext>
            </a:extLst>
          </p:cNvPr>
          <p:cNvPicPr>
            <a:picLocks noChangeAspect="1"/>
          </p:cNvPicPr>
          <p:nvPr/>
        </p:nvPicPr>
        <p:blipFill>
          <a:blip r:embed="rId2">
            <a:alphaModFix amt="34000"/>
          </a:blip>
          <a:stretch>
            <a:fillRect/>
          </a:stretch>
        </p:blipFill>
        <p:spPr>
          <a:xfrm>
            <a:off x="-3" y="0"/>
            <a:ext cx="12192002" cy="6858000"/>
          </a:xfrm>
          <a:prstGeom prst="rect">
            <a:avLst/>
          </a:prstGeom>
        </p:spPr>
      </p:pic>
      <p:pic>
        <p:nvPicPr>
          <p:cNvPr id="4" name="Imagen 3">
            <a:extLst>
              <a:ext uri="{FF2B5EF4-FFF2-40B4-BE49-F238E27FC236}">
                <a16:creationId xmlns:a16="http://schemas.microsoft.com/office/drawing/2014/main" id="{DCDE066C-A4F3-32E9-4ACD-47FE47B000BD}"/>
              </a:ext>
            </a:extLst>
          </p:cNvPr>
          <p:cNvPicPr>
            <a:picLocks noChangeAspect="1"/>
          </p:cNvPicPr>
          <p:nvPr/>
        </p:nvPicPr>
        <p:blipFill>
          <a:blip r:embed="rId2">
            <a:alphaModFix amt="34000"/>
          </a:blip>
          <a:stretch>
            <a:fillRect/>
          </a:stretch>
        </p:blipFill>
        <p:spPr>
          <a:xfrm>
            <a:off x="-2" y="0"/>
            <a:ext cx="12192002" cy="6858000"/>
          </a:xfrm>
          <a:prstGeom prst="rect">
            <a:avLst/>
          </a:prstGeom>
        </p:spPr>
      </p:pic>
      <p:sp>
        <p:nvSpPr>
          <p:cNvPr id="5" name="Rectángulo 4">
            <a:extLst>
              <a:ext uri="{FF2B5EF4-FFF2-40B4-BE49-F238E27FC236}">
                <a16:creationId xmlns:a16="http://schemas.microsoft.com/office/drawing/2014/main" id="{ABBFC7E5-0D14-F95F-C395-11D3531765A5}"/>
              </a:ext>
            </a:extLst>
          </p:cNvPr>
          <p:cNvSpPr/>
          <p:nvPr/>
        </p:nvSpPr>
        <p:spPr>
          <a:xfrm>
            <a:off x="-1" y="6174225"/>
            <a:ext cx="12192001" cy="95536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b="1" dirty="0"/>
              <a:t>CURSO: BIOLOGIA -  CEAGRO </a:t>
            </a:r>
          </a:p>
        </p:txBody>
      </p:sp>
      <p:pic>
        <p:nvPicPr>
          <p:cNvPr id="6" name="Imagen 5">
            <a:extLst>
              <a:ext uri="{FF2B5EF4-FFF2-40B4-BE49-F238E27FC236}">
                <a16:creationId xmlns:a16="http://schemas.microsoft.com/office/drawing/2014/main" id="{ECE26A9A-8FDA-5578-1891-7FB27A4AA02B}"/>
              </a:ext>
            </a:extLst>
          </p:cNvPr>
          <p:cNvPicPr>
            <a:picLocks noChangeAspect="1"/>
          </p:cNvPicPr>
          <p:nvPr/>
        </p:nvPicPr>
        <p:blipFill>
          <a:blip r:embed="rId3"/>
          <a:stretch>
            <a:fillRect/>
          </a:stretch>
        </p:blipFill>
        <p:spPr>
          <a:xfrm>
            <a:off x="11422037" y="6263652"/>
            <a:ext cx="716507" cy="703882"/>
          </a:xfrm>
          <a:prstGeom prst="roundRect">
            <a:avLst/>
          </a:prstGeom>
        </p:spPr>
      </p:pic>
      <p:sp>
        <p:nvSpPr>
          <p:cNvPr id="8" name="CuadroTexto 7">
            <a:extLst>
              <a:ext uri="{FF2B5EF4-FFF2-40B4-BE49-F238E27FC236}">
                <a16:creationId xmlns:a16="http://schemas.microsoft.com/office/drawing/2014/main" id="{0F5F8D9A-EA02-60F7-2182-6498E0B1C8D4}"/>
              </a:ext>
            </a:extLst>
          </p:cNvPr>
          <p:cNvSpPr txBox="1"/>
          <p:nvPr/>
        </p:nvSpPr>
        <p:spPr>
          <a:xfrm>
            <a:off x="51619" y="109251"/>
            <a:ext cx="12191998" cy="923330"/>
          </a:xfrm>
          <a:prstGeom prst="rect">
            <a:avLst/>
          </a:prstGeom>
          <a:noFill/>
        </p:spPr>
        <p:txBody>
          <a:bodyPr wrap="square" rtlCol="0">
            <a:spAutoFit/>
          </a:bodyPr>
          <a:lstStyle/>
          <a:p>
            <a:pPr algn="just"/>
            <a:r>
              <a:rPr lang="es-ES" b="1" dirty="0">
                <a:effectLst>
                  <a:outerShdw blurRad="38100" dist="38100" dir="2700000" algn="tl">
                    <a:srgbClr val="000000">
                      <a:alpha val="43137"/>
                    </a:srgbClr>
                  </a:outerShdw>
                </a:effectLst>
              </a:rPr>
              <a:t>TEJIDO ANIMALES: </a:t>
            </a:r>
            <a:r>
              <a:rPr lang="es-ES" dirty="0"/>
              <a:t>CONJUNTO DE CELULAS  QUE TRABAJAN UNIDOS PARA REALIZAR FUNCIONES ESPECIFICAS EN EL    ORGANISMO.</a:t>
            </a:r>
          </a:p>
          <a:p>
            <a:pPr marL="285750" indent="-285750" algn="just">
              <a:buFont typeface="Arial" panose="020B0604020202020204" pitchFamily="34" charset="0"/>
              <a:buChar char="•"/>
            </a:pPr>
            <a:endParaRPr lang="es-PE" b="1" dirty="0">
              <a:effectLst>
                <a:outerShdw blurRad="38100" dist="38100" dir="2700000" algn="tl">
                  <a:srgbClr val="000000">
                    <a:alpha val="43137"/>
                  </a:srgbClr>
                </a:outerShdw>
              </a:effectLst>
            </a:endParaRPr>
          </a:p>
        </p:txBody>
      </p:sp>
      <p:graphicFrame>
        <p:nvGraphicFramePr>
          <p:cNvPr id="9" name="Diagrama 8">
            <a:extLst>
              <a:ext uri="{FF2B5EF4-FFF2-40B4-BE49-F238E27FC236}">
                <a16:creationId xmlns:a16="http://schemas.microsoft.com/office/drawing/2014/main" id="{DE5BDBCB-4665-55B1-8047-DDBB2FA6334D}"/>
              </a:ext>
            </a:extLst>
          </p:cNvPr>
          <p:cNvGraphicFramePr/>
          <p:nvPr>
            <p:extLst>
              <p:ext uri="{D42A27DB-BD31-4B8C-83A1-F6EECF244321}">
                <p14:modId xmlns:p14="http://schemas.microsoft.com/office/powerpoint/2010/main" val="621131214"/>
              </p:ext>
            </p:extLst>
          </p:nvPr>
        </p:nvGraphicFramePr>
        <p:xfrm>
          <a:off x="103239" y="457200"/>
          <a:ext cx="12088759" cy="57554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Imagen 10" descr="Un dibujo de una persona&#10;&#10;Descripción generada automáticamente con confianza baja">
            <a:extLst>
              <a:ext uri="{FF2B5EF4-FFF2-40B4-BE49-F238E27FC236}">
                <a16:creationId xmlns:a16="http://schemas.microsoft.com/office/drawing/2014/main" id="{B1907D5B-B9D2-1771-4242-00ABA2960E8F}"/>
              </a:ext>
            </a:extLst>
          </p:cNvPr>
          <p:cNvPicPr>
            <a:picLocks noChangeAspect="1"/>
          </p:cNvPicPr>
          <p:nvPr/>
        </p:nvPicPr>
        <p:blipFill>
          <a:blip r:embed="rId9"/>
          <a:stretch>
            <a:fillRect/>
          </a:stretch>
        </p:blipFill>
        <p:spPr>
          <a:xfrm>
            <a:off x="103238" y="1140215"/>
            <a:ext cx="1283110" cy="1923109"/>
          </a:xfrm>
          <a:prstGeom prst="rect">
            <a:avLst/>
          </a:prstGeom>
        </p:spPr>
      </p:pic>
      <p:pic>
        <p:nvPicPr>
          <p:cNvPr id="13" name="Imagen 12" descr="Un dibujo de una persona&#10;&#10;Descripción generada automáticamente con confianza baja">
            <a:extLst>
              <a:ext uri="{FF2B5EF4-FFF2-40B4-BE49-F238E27FC236}">
                <a16:creationId xmlns:a16="http://schemas.microsoft.com/office/drawing/2014/main" id="{34CB1CFF-0532-69ED-DE3A-5C1C40D0C133}"/>
              </a:ext>
            </a:extLst>
          </p:cNvPr>
          <p:cNvPicPr>
            <a:picLocks noChangeAspect="1"/>
          </p:cNvPicPr>
          <p:nvPr/>
        </p:nvPicPr>
        <p:blipFill rotWithShape="1">
          <a:blip r:embed="rId10"/>
          <a:srcRect l="21105" t="25657" r="9546" b="22642"/>
          <a:stretch/>
        </p:blipFill>
        <p:spPr>
          <a:xfrm>
            <a:off x="6238568" y="1162516"/>
            <a:ext cx="1283110" cy="1923109"/>
          </a:xfrm>
          <a:prstGeom prst="rect">
            <a:avLst/>
          </a:prstGeom>
        </p:spPr>
      </p:pic>
      <p:pic>
        <p:nvPicPr>
          <p:cNvPr id="15" name="Imagen 14" descr="Imagen que contiene Gráfico&#10;&#10;Descripción generada automáticamente">
            <a:extLst>
              <a:ext uri="{FF2B5EF4-FFF2-40B4-BE49-F238E27FC236}">
                <a16:creationId xmlns:a16="http://schemas.microsoft.com/office/drawing/2014/main" id="{B2B77EC1-2686-36F3-0239-DFD58FC35AB9}"/>
              </a:ext>
            </a:extLst>
          </p:cNvPr>
          <p:cNvPicPr>
            <a:picLocks noChangeAspect="1"/>
          </p:cNvPicPr>
          <p:nvPr/>
        </p:nvPicPr>
        <p:blipFill rotWithShape="1">
          <a:blip r:embed="rId11"/>
          <a:srcRect l="5807" t="5806" r="57903" b="4517"/>
          <a:stretch/>
        </p:blipFill>
        <p:spPr>
          <a:xfrm>
            <a:off x="103238" y="3334911"/>
            <a:ext cx="1283110" cy="2050026"/>
          </a:xfrm>
          <a:prstGeom prst="rect">
            <a:avLst/>
          </a:prstGeom>
        </p:spPr>
      </p:pic>
      <p:pic>
        <p:nvPicPr>
          <p:cNvPr id="17" name="Imagen 16" descr="Flor de color morado&#10;&#10;Descripción generada automáticamente con confianza media">
            <a:extLst>
              <a:ext uri="{FF2B5EF4-FFF2-40B4-BE49-F238E27FC236}">
                <a16:creationId xmlns:a16="http://schemas.microsoft.com/office/drawing/2014/main" id="{55399D3F-6E7E-E58B-53F6-DA6F1DEA35F2}"/>
              </a:ext>
            </a:extLst>
          </p:cNvPr>
          <p:cNvPicPr>
            <a:picLocks noChangeAspect="1"/>
          </p:cNvPicPr>
          <p:nvPr/>
        </p:nvPicPr>
        <p:blipFill>
          <a:blip r:embed="rId12"/>
          <a:stretch>
            <a:fillRect/>
          </a:stretch>
        </p:blipFill>
        <p:spPr>
          <a:xfrm>
            <a:off x="6238568" y="3357212"/>
            <a:ext cx="1283110" cy="1923109"/>
          </a:xfrm>
          <a:prstGeom prst="rect">
            <a:avLst/>
          </a:prstGeom>
        </p:spPr>
      </p:pic>
    </p:spTree>
    <p:extLst>
      <p:ext uri="{BB962C8B-B14F-4D97-AF65-F5344CB8AC3E}">
        <p14:creationId xmlns:p14="http://schemas.microsoft.com/office/powerpoint/2010/main" val="145426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ABA5861-CE2B-B5DC-8687-2BF386EF1737}"/>
              </a:ext>
            </a:extLst>
          </p:cNvPr>
          <p:cNvPicPr>
            <a:picLocks noChangeAspect="1"/>
          </p:cNvPicPr>
          <p:nvPr/>
        </p:nvPicPr>
        <p:blipFill>
          <a:blip r:embed="rId2">
            <a:alphaModFix amt="34000"/>
          </a:blip>
          <a:stretch>
            <a:fillRect/>
          </a:stretch>
        </p:blipFill>
        <p:spPr>
          <a:xfrm>
            <a:off x="-3" y="0"/>
            <a:ext cx="12192002" cy="6858000"/>
          </a:xfrm>
          <a:prstGeom prst="rect">
            <a:avLst/>
          </a:prstGeom>
        </p:spPr>
      </p:pic>
      <p:pic>
        <p:nvPicPr>
          <p:cNvPr id="4" name="Imagen 3">
            <a:extLst>
              <a:ext uri="{FF2B5EF4-FFF2-40B4-BE49-F238E27FC236}">
                <a16:creationId xmlns:a16="http://schemas.microsoft.com/office/drawing/2014/main" id="{7A1577AA-FD71-AF90-FA33-A50D3FE58C08}"/>
              </a:ext>
            </a:extLst>
          </p:cNvPr>
          <p:cNvPicPr>
            <a:picLocks noChangeAspect="1"/>
          </p:cNvPicPr>
          <p:nvPr/>
        </p:nvPicPr>
        <p:blipFill>
          <a:blip r:embed="rId2">
            <a:alphaModFix amt="34000"/>
          </a:blip>
          <a:stretch>
            <a:fillRect/>
          </a:stretch>
        </p:blipFill>
        <p:spPr>
          <a:xfrm>
            <a:off x="-2" y="0"/>
            <a:ext cx="12192002" cy="6858000"/>
          </a:xfrm>
          <a:prstGeom prst="rect">
            <a:avLst/>
          </a:prstGeom>
        </p:spPr>
      </p:pic>
      <p:sp>
        <p:nvSpPr>
          <p:cNvPr id="5" name="Rectángulo 4">
            <a:extLst>
              <a:ext uri="{FF2B5EF4-FFF2-40B4-BE49-F238E27FC236}">
                <a16:creationId xmlns:a16="http://schemas.microsoft.com/office/drawing/2014/main" id="{5A518FAE-57FB-4E53-476B-3B66D70DF9EA}"/>
              </a:ext>
            </a:extLst>
          </p:cNvPr>
          <p:cNvSpPr/>
          <p:nvPr/>
        </p:nvSpPr>
        <p:spPr>
          <a:xfrm>
            <a:off x="-1" y="6174225"/>
            <a:ext cx="12192001" cy="95536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t>CURSO: BIOLOGIA -  CEAGRO </a:t>
            </a:r>
          </a:p>
        </p:txBody>
      </p:sp>
      <p:pic>
        <p:nvPicPr>
          <p:cNvPr id="6" name="Imagen 5">
            <a:extLst>
              <a:ext uri="{FF2B5EF4-FFF2-40B4-BE49-F238E27FC236}">
                <a16:creationId xmlns:a16="http://schemas.microsoft.com/office/drawing/2014/main" id="{E3BB780E-054F-BAAF-79D8-9CA01E47DF2B}"/>
              </a:ext>
            </a:extLst>
          </p:cNvPr>
          <p:cNvPicPr>
            <a:picLocks noChangeAspect="1"/>
          </p:cNvPicPr>
          <p:nvPr/>
        </p:nvPicPr>
        <p:blipFill>
          <a:blip r:embed="rId3"/>
          <a:stretch>
            <a:fillRect/>
          </a:stretch>
        </p:blipFill>
        <p:spPr>
          <a:xfrm>
            <a:off x="11475493" y="6174225"/>
            <a:ext cx="716507" cy="703882"/>
          </a:xfrm>
          <a:prstGeom prst="roundRect">
            <a:avLst/>
          </a:prstGeom>
        </p:spPr>
      </p:pic>
      <p:sp>
        <p:nvSpPr>
          <p:cNvPr id="7" name="CuadroTexto 6">
            <a:extLst>
              <a:ext uri="{FF2B5EF4-FFF2-40B4-BE49-F238E27FC236}">
                <a16:creationId xmlns:a16="http://schemas.microsoft.com/office/drawing/2014/main" id="{94642C07-6DCE-C075-4CD5-0C6B26F79D92}"/>
              </a:ext>
            </a:extLst>
          </p:cNvPr>
          <p:cNvSpPr txBox="1"/>
          <p:nvPr/>
        </p:nvSpPr>
        <p:spPr>
          <a:xfrm>
            <a:off x="135082" y="283665"/>
            <a:ext cx="4970205" cy="400110"/>
          </a:xfrm>
          <a:prstGeom prst="rect">
            <a:avLst/>
          </a:prstGeom>
          <a:noFill/>
        </p:spPr>
        <p:txBody>
          <a:bodyPr wrap="square" rtlCol="0">
            <a:spAutoFit/>
          </a:bodyPr>
          <a:lstStyle/>
          <a:p>
            <a:r>
              <a:rPr lang="es-ES" sz="2000" b="1" dirty="0">
                <a:effectLst>
                  <a:outerShdw blurRad="38100" dist="38100" dir="2700000" algn="tl">
                    <a:srgbClr val="000000">
                      <a:alpha val="43137"/>
                    </a:srgbClr>
                  </a:outerShdw>
                </a:effectLst>
              </a:rPr>
              <a:t>FUNCIONES CELULARES Y TISULARES:</a:t>
            </a:r>
            <a:endParaRPr lang="es-PE" sz="2000" b="1" dirty="0">
              <a:effectLst>
                <a:outerShdw blurRad="38100" dist="38100" dir="2700000" algn="tl">
                  <a:srgbClr val="000000">
                    <a:alpha val="43137"/>
                  </a:srgbClr>
                </a:outerShdw>
              </a:effectLst>
            </a:endParaRPr>
          </a:p>
        </p:txBody>
      </p:sp>
      <p:graphicFrame>
        <p:nvGraphicFramePr>
          <p:cNvPr id="8" name="Diagrama 7">
            <a:extLst>
              <a:ext uri="{FF2B5EF4-FFF2-40B4-BE49-F238E27FC236}">
                <a16:creationId xmlns:a16="http://schemas.microsoft.com/office/drawing/2014/main" id="{7C7809B2-0C38-A659-0E7C-1D3EE89E75C8}"/>
              </a:ext>
            </a:extLst>
          </p:cNvPr>
          <p:cNvGraphicFramePr/>
          <p:nvPr>
            <p:extLst>
              <p:ext uri="{D42A27DB-BD31-4B8C-83A1-F6EECF244321}">
                <p14:modId xmlns:p14="http://schemas.microsoft.com/office/powerpoint/2010/main" val="2717907464"/>
              </p:ext>
            </p:extLst>
          </p:nvPr>
        </p:nvGraphicFramePr>
        <p:xfrm>
          <a:off x="265472" y="955362"/>
          <a:ext cx="11754464" cy="49472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Imagen 9">
            <a:extLst>
              <a:ext uri="{FF2B5EF4-FFF2-40B4-BE49-F238E27FC236}">
                <a16:creationId xmlns:a16="http://schemas.microsoft.com/office/drawing/2014/main" id="{C9584E9B-3AF6-082F-B20E-3046EE8B681A}"/>
              </a:ext>
            </a:extLst>
          </p:cNvPr>
          <p:cNvPicPr>
            <a:picLocks noChangeAspect="1"/>
          </p:cNvPicPr>
          <p:nvPr/>
        </p:nvPicPr>
        <p:blipFill>
          <a:blip r:embed="rId9"/>
          <a:stretch>
            <a:fillRect/>
          </a:stretch>
        </p:blipFill>
        <p:spPr>
          <a:xfrm>
            <a:off x="4601072" y="4370743"/>
            <a:ext cx="3704730" cy="1664874"/>
          </a:xfrm>
          <a:prstGeom prst="rect">
            <a:avLst/>
          </a:prstGeom>
        </p:spPr>
      </p:pic>
      <p:sp>
        <p:nvSpPr>
          <p:cNvPr id="12" name="CuadroTexto 11">
            <a:extLst>
              <a:ext uri="{FF2B5EF4-FFF2-40B4-BE49-F238E27FC236}">
                <a16:creationId xmlns:a16="http://schemas.microsoft.com/office/drawing/2014/main" id="{8C1E6268-BBEE-ABE7-9619-53ED82E91DBE}"/>
              </a:ext>
            </a:extLst>
          </p:cNvPr>
          <p:cNvSpPr txBox="1"/>
          <p:nvPr/>
        </p:nvSpPr>
        <p:spPr>
          <a:xfrm>
            <a:off x="4920615" y="4531592"/>
            <a:ext cx="3385187" cy="1077218"/>
          </a:xfrm>
          <a:prstGeom prst="rect">
            <a:avLst/>
          </a:prstGeom>
          <a:noFill/>
        </p:spPr>
        <p:txBody>
          <a:bodyPr wrap="square" rtlCol="0">
            <a:spAutoFit/>
          </a:bodyPr>
          <a:lstStyle/>
          <a:p>
            <a:pPr algn="ctr"/>
            <a:r>
              <a:rPr lang="es-ES" sz="1600" b="1" u="sng" dirty="0">
                <a:effectLst>
                  <a:outerShdw blurRad="38100" dist="38100" dir="2700000" algn="tl">
                    <a:srgbClr val="000000">
                      <a:alpha val="43137"/>
                    </a:srgbClr>
                  </a:outerShdw>
                </a:effectLst>
              </a:rPr>
              <a:t>COMUNICACIÓN Y COORDINACION: </a:t>
            </a:r>
            <a:r>
              <a:rPr lang="es-ES" sz="1600" dirty="0"/>
              <a:t>EL TEJIDO NERVIOSO PERMITE LA COMUNICACIÓN Y COORDINACION DEL ORGANISMO.</a:t>
            </a:r>
            <a:endParaRPr lang="es-PE" sz="1600" dirty="0"/>
          </a:p>
        </p:txBody>
      </p:sp>
    </p:spTree>
    <p:extLst>
      <p:ext uri="{BB962C8B-B14F-4D97-AF65-F5344CB8AC3E}">
        <p14:creationId xmlns:p14="http://schemas.microsoft.com/office/powerpoint/2010/main" val="420294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D27D25C-9BC7-FD3C-6F65-0FA537426CD9}"/>
              </a:ext>
            </a:extLst>
          </p:cNvPr>
          <p:cNvPicPr>
            <a:picLocks noChangeAspect="1"/>
          </p:cNvPicPr>
          <p:nvPr/>
        </p:nvPicPr>
        <p:blipFill>
          <a:blip r:embed="rId2">
            <a:alphaModFix amt="34000"/>
          </a:blip>
          <a:stretch>
            <a:fillRect/>
          </a:stretch>
        </p:blipFill>
        <p:spPr>
          <a:xfrm>
            <a:off x="-2" y="0"/>
            <a:ext cx="12192002" cy="6858000"/>
          </a:xfrm>
          <a:prstGeom prst="rect">
            <a:avLst/>
          </a:prstGeom>
        </p:spPr>
      </p:pic>
      <p:sp>
        <p:nvSpPr>
          <p:cNvPr id="4" name="Rectángulo 3">
            <a:extLst>
              <a:ext uri="{FF2B5EF4-FFF2-40B4-BE49-F238E27FC236}">
                <a16:creationId xmlns:a16="http://schemas.microsoft.com/office/drawing/2014/main" id="{053264DB-DE9A-D327-E2FF-285589877AFF}"/>
              </a:ext>
            </a:extLst>
          </p:cNvPr>
          <p:cNvSpPr/>
          <p:nvPr/>
        </p:nvSpPr>
        <p:spPr>
          <a:xfrm>
            <a:off x="-1" y="6174225"/>
            <a:ext cx="12192001" cy="95536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b="1" dirty="0"/>
              <a:t>CURSO: BIOLOGIA -  CEAGRO </a:t>
            </a:r>
          </a:p>
        </p:txBody>
      </p:sp>
      <p:pic>
        <p:nvPicPr>
          <p:cNvPr id="5" name="Imagen 4">
            <a:extLst>
              <a:ext uri="{FF2B5EF4-FFF2-40B4-BE49-F238E27FC236}">
                <a16:creationId xmlns:a16="http://schemas.microsoft.com/office/drawing/2014/main" id="{040DD30D-5BC4-1C1A-86EE-DF96B3F8B6D5}"/>
              </a:ext>
            </a:extLst>
          </p:cNvPr>
          <p:cNvPicPr>
            <a:picLocks noChangeAspect="1"/>
          </p:cNvPicPr>
          <p:nvPr/>
        </p:nvPicPr>
        <p:blipFill>
          <a:blip r:embed="rId3"/>
          <a:stretch>
            <a:fillRect/>
          </a:stretch>
        </p:blipFill>
        <p:spPr>
          <a:xfrm>
            <a:off x="11475493" y="6299965"/>
            <a:ext cx="716507" cy="703882"/>
          </a:xfrm>
          <a:prstGeom prst="roundRect">
            <a:avLst/>
          </a:prstGeom>
        </p:spPr>
      </p:pic>
      <p:sp>
        <p:nvSpPr>
          <p:cNvPr id="6" name="CuadroTexto 5">
            <a:extLst>
              <a:ext uri="{FF2B5EF4-FFF2-40B4-BE49-F238E27FC236}">
                <a16:creationId xmlns:a16="http://schemas.microsoft.com/office/drawing/2014/main" id="{B71FA297-A14D-7A1F-28A7-E1DA91975C01}"/>
              </a:ext>
            </a:extLst>
          </p:cNvPr>
          <p:cNvSpPr txBox="1"/>
          <p:nvPr/>
        </p:nvSpPr>
        <p:spPr>
          <a:xfrm>
            <a:off x="0" y="0"/>
            <a:ext cx="12191999" cy="523220"/>
          </a:xfrm>
          <a:prstGeom prst="rect">
            <a:avLst/>
          </a:prstGeom>
          <a:noFill/>
        </p:spPr>
        <p:txBody>
          <a:bodyPr wrap="square" rtlCol="0">
            <a:spAutoFit/>
          </a:bodyPr>
          <a:lstStyle/>
          <a:p>
            <a:pPr algn="ctr"/>
            <a:r>
              <a:rPr lang="es-ES" sz="2800" b="1" dirty="0">
                <a:effectLst>
                  <a:outerShdw blurRad="38100" dist="38100" dir="2700000" algn="tl">
                    <a:srgbClr val="000000">
                      <a:alpha val="43137"/>
                    </a:srgbClr>
                  </a:outerShdw>
                </a:effectLst>
              </a:rPr>
              <a:t>CONCEPTOS BASICOS DE GENETICA Y HERENCIA DE ANIMALES</a:t>
            </a:r>
          </a:p>
        </p:txBody>
      </p:sp>
      <p:graphicFrame>
        <p:nvGraphicFramePr>
          <p:cNvPr id="8" name="Diagrama 7">
            <a:extLst>
              <a:ext uri="{FF2B5EF4-FFF2-40B4-BE49-F238E27FC236}">
                <a16:creationId xmlns:a16="http://schemas.microsoft.com/office/drawing/2014/main" id="{496C2309-AB4A-A405-F11A-BB36B90E7260}"/>
              </a:ext>
            </a:extLst>
          </p:cNvPr>
          <p:cNvGraphicFramePr/>
          <p:nvPr>
            <p:extLst>
              <p:ext uri="{D42A27DB-BD31-4B8C-83A1-F6EECF244321}">
                <p14:modId xmlns:p14="http://schemas.microsoft.com/office/powerpoint/2010/main" val="1106871234"/>
              </p:ext>
            </p:extLst>
          </p:nvPr>
        </p:nvGraphicFramePr>
        <p:xfrm>
          <a:off x="0" y="1475509"/>
          <a:ext cx="6096000" cy="45528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9" name="Diagrama 8">
            <a:extLst>
              <a:ext uri="{FF2B5EF4-FFF2-40B4-BE49-F238E27FC236}">
                <a16:creationId xmlns:a16="http://schemas.microsoft.com/office/drawing/2014/main" id="{CD18F97D-2DC6-633E-3ACF-3F9D2BBE3C6E}"/>
              </a:ext>
            </a:extLst>
          </p:cNvPr>
          <p:cNvGraphicFramePr/>
          <p:nvPr>
            <p:extLst>
              <p:ext uri="{D42A27DB-BD31-4B8C-83A1-F6EECF244321}">
                <p14:modId xmlns:p14="http://schemas.microsoft.com/office/powerpoint/2010/main" val="3681837092"/>
              </p:ext>
            </p:extLst>
          </p:nvPr>
        </p:nvGraphicFramePr>
        <p:xfrm>
          <a:off x="6276815" y="1475509"/>
          <a:ext cx="5915186" cy="455286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0" name="CuadroTexto 9">
            <a:extLst>
              <a:ext uri="{FF2B5EF4-FFF2-40B4-BE49-F238E27FC236}">
                <a16:creationId xmlns:a16="http://schemas.microsoft.com/office/drawing/2014/main" id="{BAC1F0A4-DF41-44D8-A0AD-DF2822B48E51}"/>
              </a:ext>
            </a:extLst>
          </p:cNvPr>
          <p:cNvSpPr txBox="1"/>
          <p:nvPr/>
        </p:nvSpPr>
        <p:spPr>
          <a:xfrm>
            <a:off x="99421" y="261610"/>
            <a:ext cx="12005988" cy="1015663"/>
          </a:xfrm>
          <a:prstGeom prst="rect">
            <a:avLst/>
          </a:prstGeom>
          <a:noFill/>
        </p:spPr>
        <p:txBody>
          <a:bodyPr wrap="square">
            <a:spAutoFit/>
          </a:bodyPr>
          <a:lstStyle/>
          <a:p>
            <a:pPr algn="ctr"/>
            <a:endParaRPr lang="es-ES" sz="2400" b="1" dirty="0">
              <a:effectLst>
                <a:outerShdw blurRad="38100" dist="38100" dir="2700000" algn="tl">
                  <a:srgbClr val="000000">
                    <a:alpha val="43137"/>
                  </a:srgbClr>
                </a:outerShdw>
              </a:effectLst>
            </a:endParaRPr>
          </a:p>
          <a:p>
            <a:pPr algn="just"/>
            <a:r>
              <a:rPr lang="es-ES" dirty="0"/>
              <a:t>LA GENETICA ESTUDIA LA HERENCIA Y LA VARIACION DE CARACTERISTICA DE LOS ORGANISMOS, ASI COMO LA TRANSMISION DE INFORMACION GENETICA  DE UNA GENERACION A OTRA.</a:t>
            </a:r>
            <a:endParaRPr lang="es-PE" dirty="0"/>
          </a:p>
        </p:txBody>
      </p:sp>
    </p:spTree>
    <p:extLst>
      <p:ext uri="{BB962C8B-B14F-4D97-AF65-F5344CB8AC3E}">
        <p14:creationId xmlns:p14="http://schemas.microsoft.com/office/powerpoint/2010/main" val="243098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wipe(down)">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9"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618F705-C764-C154-0B19-599D8FA2051B}"/>
              </a:ext>
            </a:extLst>
          </p:cNvPr>
          <p:cNvPicPr>
            <a:picLocks noChangeAspect="1"/>
          </p:cNvPicPr>
          <p:nvPr/>
        </p:nvPicPr>
        <p:blipFill>
          <a:blip r:embed="rId2">
            <a:alphaModFix amt="34000"/>
          </a:blip>
          <a:stretch>
            <a:fillRect/>
          </a:stretch>
        </p:blipFill>
        <p:spPr>
          <a:xfrm>
            <a:off x="-2" y="0"/>
            <a:ext cx="12192002" cy="6858000"/>
          </a:xfrm>
          <a:prstGeom prst="rect">
            <a:avLst/>
          </a:prstGeom>
        </p:spPr>
      </p:pic>
      <p:sp>
        <p:nvSpPr>
          <p:cNvPr id="4" name="Rectángulo 3">
            <a:extLst>
              <a:ext uri="{FF2B5EF4-FFF2-40B4-BE49-F238E27FC236}">
                <a16:creationId xmlns:a16="http://schemas.microsoft.com/office/drawing/2014/main" id="{659113F8-93D7-6F1D-0674-95E13F7A77FB}"/>
              </a:ext>
            </a:extLst>
          </p:cNvPr>
          <p:cNvSpPr/>
          <p:nvPr/>
        </p:nvSpPr>
        <p:spPr>
          <a:xfrm>
            <a:off x="-1" y="6174225"/>
            <a:ext cx="12192001" cy="95536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t>CURSO: BIOLOGIA -  CEAGRO </a:t>
            </a:r>
          </a:p>
        </p:txBody>
      </p:sp>
      <p:pic>
        <p:nvPicPr>
          <p:cNvPr id="5" name="Imagen 4">
            <a:extLst>
              <a:ext uri="{FF2B5EF4-FFF2-40B4-BE49-F238E27FC236}">
                <a16:creationId xmlns:a16="http://schemas.microsoft.com/office/drawing/2014/main" id="{48327D13-F5C8-0F7F-A54F-2736D9B0CF09}"/>
              </a:ext>
            </a:extLst>
          </p:cNvPr>
          <p:cNvPicPr>
            <a:picLocks noChangeAspect="1"/>
          </p:cNvPicPr>
          <p:nvPr/>
        </p:nvPicPr>
        <p:blipFill>
          <a:blip r:embed="rId3"/>
          <a:stretch>
            <a:fillRect/>
          </a:stretch>
        </p:blipFill>
        <p:spPr>
          <a:xfrm>
            <a:off x="11475493" y="6299965"/>
            <a:ext cx="716507" cy="703882"/>
          </a:xfrm>
          <a:prstGeom prst="roundRect">
            <a:avLst/>
          </a:prstGeom>
        </p:spPr>
      </p:pic>
      <p:sp>
        <p:nvSpPr>
          <p:cNvPr id="6" name="CuadroTexto 5">
            <a:extLst>
              <a:ext uri="{FF2B5EF4-FFF2-40B4-BE49-F238E27FC236}">
                <a16:creationId xmlns:a16="http://schemas.microsoft.com/office/drawing/2014/main" id="{CFCB270F-D7B1-958B-985E-AC093F875BB3}"/>
              </a:ext>
            </a:extLst>
          </p:cNvPr>
          <p:cNvSpPr txBox="1"/>
          <p:nvPr/>
        </p:nvSpPr>
        <p:spPr>
          <a:xfrm>
            <a:off x="195942" y="14867"/>
            <a:ext cx="11800114" cy="1138773"/>
          </a:xfrm>
          <a:prstGeom prst="rect">
            <a:avLst/>
          </a:prstGeom>
          <a:noFill/>
        </p:spPr>
        <p:txBody>
          <a:bodyPr wrap="square" rtlCol="0">
            <a:spAutoFit/>
          </a:bodyPr>
          <a:lstStyle/>
          <a:p>
            <a:pPr algn="ctr"/>
            <a:r>
              <a:rPr lang="es-ES" sz="2800" b="1" dirty="0">
                <a:effectLst>
                  <a:outerShdw blurRad="38100" dist="38100" dir="2700000" algn="tl">
                    <a:srgbClr val="000000">
                      <a:alpha val="43137"/>
                    </a:srgbClr>
                  </a:outerShdw>
                </a:effectLst>
              </a:rPr>
              <a:t>PRINCIPIOS DE FISIOLOGIA ANIMAL</a:t>
            </a:r>
          </a:p>
          <a:p>
            <a:pPr algn="just"/>
            <a:r>
              <a:rPr lang="es-PE" sz="2000" dirty="0"/>
              <a:t>ES LA RAMA DE LA BIOLOGIA QUE SE OCUPA DE ESTUDIAR LAS FUNCIONES Y LOS PROCESOS BIOLOGICOS QUE OCURREN EN LOS ORGANISMOS DE LOS ANIMALES.</a:t>
            </a:r>
          </a:p>
        </p:txBody>
      </p:sp>
      <p:graphicFrame>
        <p:nvGraphicFramePr>
          <p:cNvPr id="7" name="Diagrama 6">
            <a:extLst>
              <a:ext uri="{FF2B5EF4-FFF2-40B4-BE49-F238E27FC236}">
                <a16:creationId xmlns:a16="http://schemas.microsoft.com/office/drawing/2014/main" id="{DB4E6832-EF9D-6DD4-0565-52014D6ACD0D}"/>
              </a:ext>
            </a:extLst>
          </p:cNvPr>
          <p:cNvGraphicFramePr/>
          <p:nvPr>
            <p:extLst>
              <p:ext uri="{D42A27DB-BD31-4B8C-83A1-F6EECF244321}">
                <p14:modId xmlns:p14="http://schemas.microsoft.com/office/powerpoint/2010/main" val="153152330"/>
              </p:ext>
            </p:extLst>
          </p:nvPr>
        </p:nvGraphicFramePr>
        <p:xfrm>
          <a:off x="-609600" y="1168507"/>
          <a:ext cx="7228114" cy="49846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8" name="Diagrama 7">
            <a:extLst>
              <a:ext uri="{FF2B5EF4-FFF2-40B4-BE49-F238E27FC236}">
                <a16:creationId xmlns:a16="http://schemas.microsoft.com/office/drawing/2014/main" id="{7B0AFB75-EF3D-92EF-27BA-B8DC4989A9BF}"/>
              </a:ext>
            </a:extLst>
          </p:cNvPr>
          <p:cNvGraphicFramePr/>
          <p:nvPr>
            <p:extLst>
              <p:ext uri="{D42A27DB-BD31-4B8C-83A1-F6EECF244321}">
                <p14:modId xmlns:p14="http://schemas.microsoft.com/office/powerpoint/2010/main" val="1486598568"/>
              </p:ext>
            </p:extLst>
          </p:nvPr>
        </p:nvGraphicFramePr>
        <p:xfrm>
          <a:off x="5065486" y="1153640"/>
          <a:ext cx="8128000" cy="489484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86265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down)">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8"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5AE83F1-DD5F-FF6E-6607-2195D8F455E0}"/>
              </a:ext>
            </a:extLst>
          </p:cNvPr>
          <p:cNvPicPr>
            <a:picLocks noChangeAspect="1"/>
          </p:cNvPicPr>
          <p:nvPr/>
        </p:nvPicPr>
        <p:blipFill>
          <a:blip r:embed="rId2">
            <a:alphaModFix amt="34000"/>
          </a:blip>
          <a:stretch>
            <a:fillRect/>
          </a:stretch>
        </p:blipFill>
        <p:spPr>
          <a:xfrm>
            <a:off x="0" y="0"/>
            <a:ext cx="12192002" cy="6858000"/>
          </a:xfrm>
          <a:prstGeom prst="rect">
            <a:avLst/>
          </a:prstGeom>
        </p:spPr>
      </p:pic>
      <p:sp>
        <p:nvSpPr>
          <p:cNvPr id="5" name="Rectángulo 4">
            <a:extLst>
              <a:ext uri="{FF2B5EF4-FFF2-40B4-BE49-F238E27FC236}">
                <a16:creationId xmlns:a16="http://schemas.microsoft.com/office/drawing/2014/main" id="{9AF6E817-D20F-8994-4E16-40C5A9D2EEC6}"/>
              </a:ext>
            </a:extLst>
          </p:cNvPr>
          <p:cNvSpPr/>
          <p:nvPr/>
        </p:nvSpPr>
        <p:spPr>
          <a:xfrm>
            <a:off x="-1" y="6268928"/>
            <a:ext cx="12192001" cy="95536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t>CURSO: BIOLOGIA -  CEAGRO </a:t>
            </a:r>
          </a:p>
        </p:txBody>
      </p:sp>
      <p:pic>
        <p:nvPicPr>
          <p:cNvPr id="6" name="Imagen 5">
            <a:extLst>
              <a:ext uri="{FF2B5EF4-FFF2-40B4-BE49-F238E27FC236}">
                <a16:creationId xmlns:a16="http://schemas.microsoft.com/office/drawing/2014/main" id="{4D0C4E65-09AD-270F-2078-278DB264ED8C}"/>
              </a:ext>
            </a:extLst>
          </p:cNvPr>
          <p:cNvPicPr>
            <a:picLocks noChangeAspect="1"/>
          </p:cNvPicPr>
          <p:nvPr/>
        </p:nvPicPr>
        <p:blipFill>
          <a:blip r:embed="rId3"/>
          <a:stretch>
            <a:fillRect/>
          </a:stretch>
        </p:blipFill>
        <p:spPr>
          <a:xfrm>
            <a:off x="11475493" y="6268928"/>
            <a:ext cx="716507" cy="703882"/>
          </a:xfrm>
          <a:prstGeom prst="roundRect">
            <a:avLst/>
          </a:prstGeom>
        </p:spPr>
      </p:pic>
      <p:pic>
        <p:nvPicPr>
          <p:cNvPr id="10" name="Imagen 9">
            <a:extLst>
              <a:ext uri="{FF2B5EF4-FFF2-40B4-BE49-F238E27FC236}">
                <a16:creationId xmlns:a16="http://schemas.microsoft.com/office/drawing/2014/main" id="{D4A1397D-7EF5-C355-161F-39868666E72B}"/>
              </a:ext>
            </a:extLst>
          </p:cNvPr>
          <p:cNvPicPr>
            <a:picLocks noChangeAspect="1"/>
          </p:cNvPicPr>
          <p:nvPr/>
        </p:nvPicPr>
        <p:blipFill rotWithShape="1">
          <a:blip r:embed="rId4"/>
          <a:srcRect l="6692" t="33428" r="7227" b="-1"/>
          <a:stretch/>
        </p:blipFill>
        <p:spPr>
          <a:xfrm>
            <a:off x="9320119" y="1608075"/>
            <a:ext cx="2471056" cy="1354032"/>
          </a:xfrm>
          <a:prstGeom prst="rect">
            <a:avLst/>
          </a:prstGeom>
          <a:ln>
            <a:solidFill>
              <a:schemeClr val="tx1"/>
            </a:solidFill>
          </a:ln>
        </p:spPr>
      </p:pic>
      <p:pic>
        <p:nvPicPr>
          <p:cNvPr id="11" name="Imagen 10">
            <a:extLst>
              <a:ext uri="{FF2B5EF4-FFF2-40B4-BE49-F238E27FC236}">
                <a16:creationId xmlns:a16="http://schemas.microsoft.com/office/drawing/2014/main" id="{EB990B47-8BE0-03CC-9B7E-0C055A737DE7}"/>
              </a:ext>
            </a:extLst>
          </p:cNvPr>
          <p:cNvPicPr>
            <a:picLocks noChangeAspect="1"/>
          </p:cNvPicPr>
          <p:nvPr/>
        </p:nvPicPr>
        <p:blipFill>
          <a:blip r:embed="rId5"/>
          <a:stretch>
            <a:fillRect/>
          </a:stretch>
        </p:blipFill>
        <p:spPr>
          <a:xfrm>
            <a:off x="6839722" y="3101734"/>
            <a:ext cx="4951453" cy="1533907"/>
          </a:xfrm>
          <a:prstGeom prst="rect">
            <a:avLst/>
          </a:prstGeom>
          <a:ln>
            <a:solidFill>
              <a:schemeClr val="tx1"/>
            </a:solidFill>
          </a:ln>
        </p:spPr>
      </p:pic>
      <p:sp>
        <p:nvSpPr>
          <p:cNvPr id="13" name="CuadroTexto 12">
            <a:extLst>
              <a:ext uri="{FF2B5EF4-FFF2-40B4-BE49-F238E27FC236}">
                <a16:creationId xmlns:a16="http://schemas.microsoft.com/office/drawing/2014/main" id="{774639B8-5DE1-A8CE-B2F8-E30134F1B082}"/>
              </a:ext>
            </a:extLst>
          </p:cNvPr>
          <p:cNvSpPr txBox="1"/>
          <p:nvPr/>
        </p:nvSpPr>
        <p:spPr>
          <a:xfrm>
            <a:off x="0" y="0"/>
            <a:ext cx="12192000" cy="589072"/>
          </a:xfrm>
          <a:prstGeom prst="rect">
            <a:avLst/>
          </a:prstGeom>
          <a:noFill/>
        </p:spPr>
        <p:txBody>
          <a:bodyPr wrap="square">
            <a:spAutoFit/>
          </a:bodyPr>
          <a:lstStyle/>
          <a:p>
            <a:pPr algn="ctr">
              <a:lnSpc>
                <a:spcPct val="150000"/>
              </a:lnSpc>
            </a:pPr>
            <a:r>
              <a:rPr lang="es-ES" sz="2400" b="1" dirty="0">
                <a:effectLst>
                  <a:outerShdw blurRad="38100" dist="38100" dir="2700000" algn="tl">
                    <a:srgbClr val="000000">
                      <a:alpha val="43137"/>
                    </a:srgbClr>
                  </a:outerShdw>
                </a:effectLst>
              </a:rPr>
              <a:t>REPRODUCCION Y CICLO DE VIDA DE DIFERENTES ESPECIES ANIMALES</a:t>
            </a:r>
          </a:p>
        </p:txBody>
      </p:sp>
      <p:sp>
        <p:nvSpPr>
          <p:cNvPr id="14" name="CuadroTexto 13">
            <a:extLst>
              <a:ext uri="{FF2B5EF4-FFF2-40B4-BE49-F238E27FC236}">
                <a16:creationId xmlns:a16="http://schemas.microsoft.com/office/drawing/2014/main" id="{52A4C4D4-3F5D-0948-0148-F1316E8B10E9}"/>
              </a:ext>
            </a:extLst>
          </p:cNvPr>
          <p:cNvSpPr txBox="1"/>
          <p:nvPr/>
        </p:nvSpPr>
        <p:spPr>
          <a:xfrm>
            <a:off x="299290" y="903633"/>
            <a:ext cx="12077700" cy="369332"/>
          </a:xfrm>
          <a:prstGeom prst="rect">
            <a:avLst/>
          </a:prstGeom>
          <a:noFill/>
        </p:spPr>
        <p:txBody>
          <a:bodyPr wrap="square" rtlCol="0">
            <a:spAutoFit/>
          </a:bodyPr>
          <a:lstStyle/>
          <a:p>
            <a:pPr algn="just"/>
            <a:r>
              <a:rPr lang="es-ES" sz="1800" dirty="0"/>
              <a:t>LA REPRODUCCION Y CICLO DE VIDA VARIAN AMPLIAMENTE ENTRE LAS DIFERENTES ESPECIES</a:t>
            </a:r>
            <a:r>
              <a:rPr lang="es-ES" sz="1800" dirty="0">
                <a:effectLst>
                  <a:outerShdw blurRad="38100" dist="38100" dir="2700000" algn="tl">
                    <a:srgbClr val="000000">
                      <a:alpha val="43137"/>
                    </a:srgbClr>
                  </a:outerShdw>
                </a:effectLst>
              </a:rPr>
              <a:t>.</a:t>
            </a:r>
          </a:p>
        </p:txBody>
      </p:sp>
      <p:sp>
        <p:nvSpPr>
          <p:cNvPr id="15" name="CuadroTexto 14">
            <a:extLst>
              <a:ext uri="{FF2B5EF4-FFF2-40B4-BE49-F238E27FC236}">
                <a16:creationId xmlns:a16="http://schemas.microsoft.com/office/drawing/2014/main" id="{966A56F1-18E7-1FB9-C7C9-C03BACAB3D66}"/>
              </a:ext>
            </a:extLst>
          </p:cNvPr>
          <p:cNvSpPr txBox="1"/>
          <p:nvPr/>
        </p:nvSpPr>
        <p:spPr>
          <a:xfrm>
            <a:off x="114300" y="1446683"/>
            <a:ext cx="6112329" cy="1880771"/>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s-PE" sz="2000" b="1" dirty="0">
                <a:effectLst>
                  <a:outerShdw blurRad="38100" dist="38100" dir="2700000" algn="tl">
                    <a:srgbClr val="000000">
                      <a:alpha val="43137"/>
                    </a:srgbClr>
                  </a:outerShdw>
                </a:effectLst>
                <a:latin typeface="Arial Narrow" panose="020B0606020202030204" pitchFamily="34" charset="0"/>
              </a:rPr>
              <a:t>REPRODUCCIÓN ASEXUAL: </a:t>
            </a:r>
            <a:r>
              <a:rPr lang="es-ES" sz="2000" dirty="0">
                <a:latin typeface="Arial Narrow" panose="020B0606020202030204" pitchFamily="34" charset="0"/>
              </a:rPr>
              <a:t>Bacterias(</a:t>
            </a:r>
            <a:r>
              <a:rPr lang="es-PE" sz="2000" dirty="0">
                <a:latin typeface="Arial Narrow" panose="020B0606020202030204" pitchFamily="34" charset="0"/>
              </a:rPr>
              <a:t>fisión binaria)</a:t>
            </a:r>
            <a:r>
              <a:rPr lang="es-ES" sz="2000" dirty="0">
                <a:latin typeface="Arial Narrow" panose="020B0606020202030204" pitchFamily="34" charset="0"/>
              </a:rPr>
              <a:t> y estrellas de mar (</a:t>
            </a:r>
            <a:r>
              <a:rPr lang="es-PE" sz="2000" dirty="0">
                <a:latin typeface="Arial Narrow" panose="020B0606020202030204" pitchFamily="34" charset="0"/>
              </a:rPr>
              <a:t>capacidad de regenerar y </a:t>
            </a:r>
            <a:r>
              <a:rPr lang="es-ES" sz="2000" dirty="0">
                <a:latin typeface="Arial Narrow" panose="020B0606020202030204" pitchFamily="34" charset="0"/>
              </a:rPr>
              <a:t>generar individuos completos a partir de una sola parte de su cuerpo</a:t>
            </a:r>
            <a:r>
              <a:rPr lang="es-PE" sz="2000" dirty="0">
                <a:latin typeface="Arial Narrow" panose="020B0606020202030204" pitchFamily="34" charset="0"/>
              </a:rPr>
              <a:t>).</a:t>
            </a:r>
          </a:p>
        </p:txBody>
      </p:sp>
      <p:sp>
        <p:nvSpPr>
          <p:cNvPr id="16" name="CuadroTexto 15">
            <a:extLst>
              <a:ext uri="{FF2B5EF4-FFF2-40B4-BE49-F238E27FC236}">
                <a16:creationId xmlns:a16="http://schemas.microsoft.com/office/drawing/2014/main" id="{C0639253-7452-0A60-3BF5-45E69A37D0C1}"/>
              </a:ext>
            </a:extLst>
          </p:cNvPr>
          <p:cNvSpPr txBox="1"/>
          <p:nvPr/>
        </p:nvSpPr>
        <p:spPr>
          <a:xfrm>
            <a:off x="242139" y="3458399"/>
            <a:ext cx="5984490" cy="957442"/>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s-ES" sz="2000" b="1" dirty="0">
                <a:effectLst>
                  <a:outerShdw blurRad="38100" dist="38100" dir="2700000" algn="tl">
                    <a:srgbClr val="000000">
                      <a:alpha val="43137"/>
                    </a:srgbClr>
                  </a:outerShdw>
                </a:effectLst>
                <a:latin typeface="Arial Narrow" panose="020B0606020202030204" pitchFamily="34" charset="0"/>
              </a:rPr>
              <a:t>REPRODUCCIÓN SEXUAL: </a:t>
            </a:r>
            <a:r>
              <a:rPr lang="es-ES" sz="2000" dirty="0">
                <a:latin typeface="Arial Narrow" panose="020B0606020202030204" pitchFamily="34" charset="0"/>
              </a:rPr>
              <a:t>Mamíferos(</a:t>
            </a:r>
            <a:r>
              <a:rPr lang="es-PE" sz="2000" dirty="0">
                <a:latin typeface="Arial Narrow" panose="020B0606020202030204" pitchFamily="34" charset="0"/>
              </a:rPr>
              <a:t>reproducción sexual interna)</a:t>
            </a:r>
            <a:r>
              <a:rPr lang="es-ES" sz="2000" dirty="0">
                <a:latin typeface="Arial Narrow" panose="020B0606020202030204" pitchFamily="34" charset="0"/>
              </a:rPr>
              <a:t> y peces (</a:t>
            </a:r>
            <a:r>
              <a:rPr lang="es-PE" sz="2000" dirty="0">
                <a:latin typeface="Arial Narrow" panose="020B0606020202030204" pitchFamily="34" charset="0"/>
              </a:rPr>
              <a:t>reproducción sexual  externa)</a:t>
            </a:r>
            <a:r>
              <a:rPr lang="es-ES" sz="2000" dirty="0">
                <a:latin typeface="Arial Narrow" panose="020B0606020202030204" pitchFamily="34" charset="0"/>
              </a:rPr>
              <a:t>.</a:t>
            </a:r>
          </a:p>
        </p:txBody>
      </p:sp>
      <p:sp>
        <p:nvSpPr>
          <p:cNvPr id="17" name="CuadroTexto 16">
            <a:extLst>
              <a:ext uri="{FF2B5EF4-FFF2-40B4-BE49-F238E27FC236}">
                <a16:creationId xmlns:a16="http://schemas.microsoft.com/office/drawing/2014/main" id="{22DF3FAA-CD67-8CBE-6199-9E7017150BF0}"/>
              </a:ext>
            </a:extLst>
          </p:cNvPr>
          <p:cNvSpPr txBox="1"/>
          <p:nvPr/>
        </p:nvSpPr>
        <p:spPr>
          <a:xfrm>
            <a:off x="299290" y="4798239"/>
            <a:ext cx="5853860" cy="957442"/>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s-PE" sz="2000" b="1" dirty="0">
                <a:effectLst>
                  <a:outerShdw blurRad="38100" dist="38100" dir="2700000" algn="tl">
                    <a:srgbClr val="000000">
                      <a:alpha val="43137"/>
                    </a:srgbClr>
                  </a:outerShdw>
                </a:effectLst>
                <a:latin typeface="Arial Narrow" panose="020B0606020202030204" pitchFamily="34" charset="0"/>
              </a:rPr>
              <a:t>METAMORFOSIS COMPLETA</a:t>
            </a:r>
            <a:r>
              <a:rPr lang="es-PE" sz="2000" dirty="0">
                <a:latin typeface="Arial Narrow" panose="020B0606020202030204" pitchFamily="34" charset="0"/>
              </a:rPr>
              <a:t>: Insectos(</a:t>
            </a:r>
            <a:r>
              <a:rPr lang="es-ES" sz="2000" dirty="0">
                <a:latin typeface="Arial Narrow" panose="020B0606020202030204" pitchFamily="34" charset="0"/>
              </a:rPr>
              <a:t>huevo, larva, pupa y adulto)</a:t>
            </a:r>
            <a:r>
              <a:rPr lang="es-PE" sz="2000" dirty="0">
                <a:latin typeface="Arial Narrow" panose="020B0606020202030204" pitchFamily="34" charset="0"/>
              </a:rPr>
              <a:t> y anfibios (ranas y sapos).</a:t>
            </a:r>
          </a:p>
        </p:txBody>
      </p:sp>
      <p:pic>
        <p:nvPicPr>
          <p:cNvPr id="18" name="Imagen 17">
            <a:extLst>
              <a:ext uri="{FF2B5EF4-FFF2-40B4-BE49-F238E27FC236}">
                <a16:creationId xmlns:a16="http://schemas.microsoft.com/office/drawing/2014/main" id="{311224C2-2E2E-F403-8D7D-E6EEB509B153}"/>
              </a:ext>
            </a:extLst>
          </p:cNvPr>
          <p:cNvPicPr>
            <a:picLocks noChangeAspect="1"/>
          </p:cNvPicPr>
          <p:nvPr/>
        </p:nvPicPr>
        <p:blipFill>
          <a:blip r:embed="rId6"/>
          <a:stretch>
            <a:fillRect/>
          </a:stretch>
        </p:blipFill>
        <p:spPr>
          <a:xfrm>
            <a:off x="6839722" y="4775268"/>
            <a:ext cx="2369592" cy="1338350"/>
          </a:xfrm>
          <a:prstGeom prst="rect">
            <a:avLst/>
          </a:prstGeom>
          <a:ln>
            <a:solidFill>
              <a:schemeClr val="tx1"/>
            </a:solidFill>
          </a:ln>
        </p:spPr>
      </p:pic>
      <p:pic>
        <p:nvPicPr>
          <p:cNvPr id="19" name="Imagen 18">
            <a:extLst>
              <a:ext uri="{FF2B5EF4-FFF2-40B4-BE49-F238E27FC236}">
                <a16:creationId xmlns:a16="http://schemas.microsoft.com/office/drawing/2014/main" id="{5DC8968C-2DF2-F948-4294-C546A5D4B6C8}"/>
              </a:ext>
            </a:extLst>
          </p:cNvPr>
          <p:cNvPicPr>
            <a:picLocks noChangeAspect="1"/>
          </p:cNvPicPr>
          <p:nvPr/>
        </p:nvPicPr>
        <p:blipFill rotWithShape="1">
          <a:blip r:embed="rId7"/>
          <a:srcRect b="9535"/>
          <a:stretch/>
        </p:blipFill>
        <p:spPr>
          <a:xfrm>
            <a:off x="6839722" y="1608075"/>
            <a:ext cx="2369593" cy="1354032"/>
          </a:xfrm>
          <a:prstGeom prst="rect">
            <a:avLst/>
          </a:prstGeom>
          <a:ln>
            <a:solidFill>
              <a:schemeClr val="tx1"/>
            </a:solidFill>
          </a:ln>
        </p:spPr>
      </p:pic>
      <p:pic>
        <p:nvPicPr>
          <p:cNvPr id="20" name="Imagen 19">
            <a:extLst>
              <a:ext uri="{FF2B5EF4-FFF2-40B4-BE49-F238E27FC236}">
                <a16:creationId xmlns:a16="http://schemas.microsoft.com/office/drawing/2014/main" id="{FD99F754-EF3C-FF16-9766-1116A7AF6635}"/>
              </a:ext>
            </a:extLst>
          </p:cNvPr>
          <p:cNvPicPr>
            <a:picLocks noChangeAspect="1"/>
          </p:cNvPicPr>
          <p:nvPr/>
        </p:nvPicPr>
        <p:blipFill>
          <a:blip r:embed="rId8"/>
          <a:stretch>
            <a:fillRect/>
          </a:stretch>
        </p:blipFill>
        <p:spPr>
          <a:xfrm>
            <a:off x="9320119" y="4766166"/>
            <a:ext cx="2471056" cy="1308091"/>
          </a:xfrm>
          <a:prstGeom prst="rect">
            <a:avLst/>
          </a:prstGeom>
          <a:ln>
            <a:solidFill>
              <a:schemeClr val="tx1"/>
            </a:solidFill>
          </a:ln>
        </p:spPr>
      </p:pic>
    </p:spTree>
    <p:extLst>
      <p:ext uri="{BB962C8B-B14F-4D97-AF65-F5344CB8AC3E}">
        <p14:creationId xmlns:p14="http://schemas.microsoft.com/office/powerpoint/2010/main" val="320285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wipe(down)">
                                      <p:cBhvr>
                                        <p:cTn id="11" dur="580">
                                          <p:stCondLst>
                                            <p:cond delay="0"/>
                                          </p:stCondLst>
                                        </p:cTn>
                                        <p:tgtEl>
                                          <p:spTgt spid="15">
                                            <p:txEl>
                                              <p:pRg st="0" end="0"/>
                                            </p:txEl>
                                          </p:spTgt>
                                        </p:tgtEl>
                                      </p:cBhvr>
                                    </p:animEffect>
                                    <p:anim calcmode="lin" valueType="num">
                                      <p:cBhvr>
                                        <p:cTn id="12" dur="1822" tmFilter="0,0; 0.14,0.36; 0.43,0.73; 0.71,0.91; 1.0,1.0">
                                          <p:stCondLst>
                                            <p:cond delay="0"/>
                                          </p:stCondLst>
                                        </p:cTn>
                                        <p:tgtEl>
                                          <p:spTgt spid="15">
                                            <p:txEl>
                                              <p:pRg st="0" end="0"/>
                                            </p:txEl>
                                          </p:spTgt>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5">
                                            <p:txEl>
                                              <p:pRg st="0" end="0"/>
                                            </p:txEl>
                                          </p:spTgt>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5">
                                            <p:txEl>
                                              <p:pRg st="0" end="0"/>
                                            </p:txEl>
                                          </p:spTgt>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5">
                                            <p:txEl>
                                              <p:pRg st="0" end="0"/>
                                            </p:txEl>
                                          </p:spTgt>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5">
                                            <p:txEl>
                                              <p:pRg st="0" end="0"/>
                                            </p:txEl>
                                          </p:spTgt>
                                        </p:tgtEl>
                                        <p:attrNameLst>
                                          <p:attrName>ppt_y</p:attrName>
                                        </p:attrNameLst>
                                      </p:cBhvr>
                                      <p:tavLst>
                                        <p:tav tm="0" fmla="#ppt_y-sin(pi*$)/81">
                                          <p:val>
                                            <p:fltVal val="0"/>
                                          </p:val>
                                        </p:tav>
                                        <p:tav tm="100000">
                                          <p:val>
                                            <p:fltVal val="1"/>
                                          </p:val>
                                        </p:tav>
                                      </p:tavLst>
                                    </p:anim>
                                    <p:animScale>
                                      <p:cBhvr>
                                        <p:cTn id="17" dur="26">
                                          <p:stCondLst>
                                            <p:cond delay="650"/>
                                          </p:stCondLst>
                                        </p:cTn>
                                        <p:tgtEl>
                                          <p:spTgt spid="15">
                                            <p:txEl>
                                              <p:pRg st="0" end="0"/>
                                            </p:txEl>
                                          </p:spTgt>
                                        </p:tgtEl>
                                      </p:cBhvr>
                                      <p:to x="100000" y="60000"/>
                                    </p:animScale>
                                    <p:animScale>
                                      <p:cBhvr>
                                        <p:cTn id="18" dur="166" decel="50000">
                                          <p:stCondLst>
                                            <p:cond delay="676"/>
                                          </p:stCondLst>
                                        </p:cTn>
                                        <p:tgtEl>
                                          <p:spTgt spid="15">
                                            <p:txEl>
                                              <p:pRg st="0" end="0"/>
                                            </p:txEl>
                                          </p:spTgt>
                                        </p:tgtEl>
                                      </p:cBhvr>
                                      <p:to x="100000" y="100000"/>
                                    </p:animScale>
                                    <p:animScale>
                                      <p:cBhvr>
                                        <p:cTn id="19" dur="26">
                                          <p:stCondLst>
                                            <p:cond delay="1312"/>
                                          </p:stCondLst>
                                        </p:cTn>
                                        <p:tgtEl>
                                          <p:spTgt spid="15">
                                            <p:txEl>
                                              <p:pRg st="0" end="0"/>
                                            </p:txEl>
                                          </p:spTgt>
                                        </p:tgtEl>
                                      </p:cBhvr>
                                      <p:to x="100000" y="80000"/>
                                    </p:animScale>
                                    <p:animScale>
                                      <p:cBhvr>
                                        <p:cTn id="20" dur="166" decel="50000">
                                          <p:stCondLst>
                                            <p:cond delay="1338"/>
                                          </p:stCondLst>
                                        </p:cTn>
                                        <p:tgtEl>
                                          <p:spTgt spid="15">
                                            <p:txEl>
                                              <p:pRg st="0" end="0"/>
                                            </p:txEl>
                                          </p:spTgt>
                                        </p:tgtEl>
                                      </p:cBhvr>
                                      <p:to x="100000" y="100000"/>
                                    </p:animScale>
                                    <p:animScale>
                                      <p:cBhvr>
                                        <p:cTn id="21" dur="26">
                                          <p:stCondLst>
                                            <p:cond delay="1642"/>
                                          </p:stCondLst>
                                        </p:cTn>
                                        <p:tgtEl>
                                          <p:spTgt spid="15">
                                            <p:txEl>
                                              <p:pRg st="0" end="0"/>
                                            </p:txEl>
                                          </p:spTgt>
                                        </p:tgtEl>
                                      </p:cBhvr>
                                      <p:to x="100000" y="90000"/>
                                    </p:animScale>
                                    <p:animScale>
                                      <p:cBhvr>
                                        <p:cTn id="22" dur="166" decel="50000">
                                          <p:stCondLst>
                                            <p:cond delay="1668"/>
                                          </p:stCondLst>
                                        </p:cTn>
                                        <p:tgtEl>
                                          <p:spTgt spid="15">
                                            <p:txEl>
                                              <p:pRg st="0" end="0"/>
                                            </p:txEl>
                                          </p:spTgt>
                                        </p:tgtEl>
                                      </p:cBhvr>
                                      <p:to x="100000" y="100000"/>
                                    </p:animScale>
                                    <p:animScale>
                                      <p:cBhvr>
                                        <p:cTn id="23" dur="26">
                                          <p:stCondLst>
                                            <p:cond delay="1808"/>
                                          </p:stCondLst>
                                        </p:cTn>
                                        <p:tgtEl>
                                          <p:spTgt spid="15">
                                            <p:txEl>
                                              <p:pRg st="0" end="0"/>
                                            </p:txEl>
                                          </p:spTgt>
                                        </p:tgtEl>
                                      </p:cBhvr>
                                      <p:to x="100000" y="95000"/>
                                    </p:animScale>
                                    <p:animScale>
                                      <p:cBhvr>
                                        <p:cTn id="24" dur="166" decel="50000">
                                          <p:stCondLst>
                                            <p:cond delay="1834"/>
                                          </p:stCondLst>
                                        </p:cTn>
                                        <p:tgtEl>
                                          <p:spTgt spid="15">
                                            <p:txEl>
                                              <p:pRg st="0" end="0"/>
                                            </p:txEl>
                                          </p:spTgt>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heel(1)">
                                      <p:cBhvr>
                                        <p:cTn id="29" dur="20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1)">
                                      <p:cBhvr>
                                        <p:cTn id="34" dur="20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16">
                                            <p:txEl>
                                              <p:pRg st="0" end="0"/>
                                            </p:txEl>
                                          </p:spTgt>
                                        </p:tgtEl>
                                        <p:attrNameLst>
                                          <p:attrName>style.visibility</p:attrName>
                                        </p:attrNameLst>
                                      </p:cBhvr>
                                      <p:to>
                                        <p:strVal val="visible"/>
                                      </p:to>
                                    </p:set>
                                    <p:animEffect transition="in" filter="wipe(down)">
                                      <p:cBhvr>
                                        <p:cTn id="39" dur="580">
                                          <p:stCondLst>
                                            <p:cond delay="0"/>
                                          </p:stCondLst>
                                        </p:cTn>
                                        <p:tgtEl>
                                          <p:spTgt spid="16">
                                            <p:txEl>
                                              <p:pRg st="0" end="0"/>
                                            </p:txEl>
                                          </p:spTgt>
                                        </p:tgtEl>
                                      </p:cBhvr>
                                    </p:animEffect>
                                    <p:anim calcmode="lin" valueType="num">
                                      <p:cBhvr>
                                        <p:cTn id="40" dur="1822" tmFilter="0,0; 0.14,0.36; 0.43,0.73; 0.71,0.91; 1.0,1.0">
                                          <p:stCondLst>
                                            <p:cond delay="0"/>
                                          </p:stCondLst>
                                        </p:cTn>
                                        <p:tgtEl>
                                          <p:spTgt spid="16">
                                            <p:txEl>
                                              <p:pRg st="0" end="0"/>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6">
                                            <p:txEl>
                                              <p:pRg st="0" end="0"/>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6">
                                            <p:txEl>
                                              <p:pRg st="0" end="0"/>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6">
                                            <p:txEl>
                                              <p:pRg st="0" end="0"/>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6">
                                            <p:txEl>
                                              <p:pRg st="0" end="0"/>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16">
                                            <p:txEl>
                                              <p:pRg st="0" end="0"/>
                                            </p:txEl>
                                          </p:spTgt>
                                        </p:tgtEl>
                                      </p:cBhvr>
                                      <p:to x="100000" y="60000"/>
                                    </p:animScale>
                                    <p:animScale>
                                      <p:cBhvr>
                                        <p:cTn id="46" dur="166" decel="50000">
                                          <p:stCondLst>
                                            <p:cond delay="676"/>
                                          </p:stCondLst>
                                        </p:cTn>
                                        <p:tgtEl>
                                          <p:spTgt spid="16">
                                            <p:txEl>
                                              <p:pRg st="0" end="0"/>
                                            </p:txEl>
                                          </p:spTgt>
                                        </p:tgtEl>
                                      </p:cBhvr>
                                      <p:to x="100000" y="100000"/>
                                    </p:animScale>
                                    <p:animScale>
                                      <p:cBhvr>
                                        <p:cTn id="47" dur="26">
                                          <p:stCondLst>
                                            <p:cond delay="1312"/>
                                          </p:stCondLst>
                                        </p:cTn>
                                        <p:tgtEl>
                                          <p:spTgt spid="16">
                                            <p:txEl>
                                              <p:pRg st="0" end="0"/>
                                            </p:txEl>
                                          </p:spTgt>
                                        </p:tgtEl>
                                      </p:cBhvr>
                                      <p:to x="100000" y="80000"/>
                                    </p:animScale>
                                    <p:animScale>
                                      <p:cBhvr>
                                        <p:cTn id="48" dur="166" decel="50000">
                                          <p:stCondLst>
                                            <p:cond delay="1338"/>
                                          </p:stCondLst>
                                        </p:cTn>
                                        <p:tgtEl>
                                          <p:spTgt spid="16">
                                            <p:txEl>
                                              <p:pRg st="0" end="0"/>
                                            </p:txEl>
                                          </p:spTgt>
                                        </p:tgtEl>
                                      </p:cBhvr>
                                      <p:to x="100000" y="100000"/>
                                    </p:animScale>
                                    <p:animScale>
                                      <p:cBhvr>
                                        <p:cTn id="49" dur="26">
                                          <p:stCondLst>
                                            <p:cond delay="1642"/>
                                          </p:stCondLst>
                                        </p:cTn>
                                        <p:tgtEl>
                                          <p:spTgt spid="16">
                                            <p:txEl>
                                              <p:pRg st="0" end="0"/>
                                            </p:txEl>
                                          </p:spTgt>
                                        </p:tgtEl>
                                      </p:cBhvr>
                                      <p:to x="100000" y="90000"/>
                                    </p:animScale>
                                    <p:animScale>
                                      <p:cBhvr>
                                        <p:cTn id="50" dur="166" decel="50000">
                                          <p:stCondLst>
                                            <p:cond delay="1668"/>
                                          </p:stCondLst>
                                        </p:cTn>
                                        <p:tgtEl>
                                          <p:spTgt spid="16">
                                            <p:txEl>
                                              <p:pRg st="0" end="0"/>
                                            </p:txEl>
                                          </p:spTgt>
                                        </p:tgtEl>
                                      </p:cBhvr>
                                      <p:to x="100000" y="100000"/>
                                    </p:animScale>
                                    <p:animScale>
                                      <p:cBhvr>
                                        <p:cTn id="51" dur="26">
                                          <p:stCondLst>
                                            <p:cond delay="1808"/>
                                          </p:stCondLst>
                                        </p:cTn>
                                        <p:tgtEl>
                                          <p:spTgt spid="16">
                                            <p:txEl>
                                              <p:pRg st="0" end="0"/>
                                            </p:txEl>
                                          </p:spTgt>
                                        </p:tgtEl>
                                      </p:cBhvr>
                                      <p:to x="100000" y="95000"/>
                                    </p:animScale>
                                    <p:animScale>
                                      <p:cBhvr>
                                        <p:cTn id="52" dur="166" decel="50000">
                                          <p:stCondLst>
                                            <p:cond delay="1834"/>
                                          </p:stCondLst>
                                        </p:cTn>
                                        <p:tgtEl>
                                          <p:spTgt spid="16">
                                            <p:txEl>
                                              <p:pRg st="0" end="0"/>
                                            </p:txEl>
                                          </p:spTgt>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heel(1)">
                                      <p:cBhvr>
                                        <p:cTn id="57" dur="20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26" presetClass="entr" presetSubtype="0" fill="hold" nodeType="clickEffect">
                                  <p:stCondLst>
                                    <p:cond delay="0"/>
                                  </p:stCondLst>
                                  <p:childTnLst>
                                    <p:set>
                                      <p:cBhvr>
                                        <p:cTn id="61" dur="1" fill="hold">
                                          <p:stCondLst>
                                            <p:cond delay="0"/>
                                          </p:stCondLst>
                                        </p:cTn>
                                        <p:tgtEl>
                                          <p:spTgt spid="17">
                                            <p:txEl>
                                              <p:pRg st="0" end="0"/>
                                            </p:txEl>
                                          </p:spTgt>
                                        </p:tgtEl>
                                        <p:attrNameLst>
                                          <p:attrName>style.visibility</p:attrName>
                                        </p:attrNameLst>
                                      </p:cBhvr>
                                      <p:to>
                                        <p:strVal val="visible"/>
                                      </p:to>
                                    </p:set>
                                    <p:animEffect transition="in" filter="wipe(down)">
                                      <p:cBhvr>
                                        <p:cTn id="62" dur="580">
                                          <p:stCondLst>
                                            <p:cond delay="0"/>
                                          </p:stCondLst>
                                        </p:cTn>
                                        <p:tgtEl>
                                          <p:spTgt spid="17">
                                            <p:txEl>
                                              <p:pRg st="0" end="0"/>
                                            </p:txEl>
                                          </p:spTgt>
                                        </p:tgtEl>
                                      </p:cBhvr>
                                    </p:animEffect>
                                    <p:anim calcmode="lin" valueType="num">
                                      <p:cBhvr>
                                        <p:cTn id="63" dur="1822" tmFilter="0,0; 0.14,0.36; 0.43,0.73; 0.71,0.91; 1.0,1.0">
                                          <p:stCondLst>
                                            <p:cond delay="0"/>
                                          </p:stCondLst>
                                        </p:cTn>
                                        <p:tgtEl>
                                          <p:spTgt spid="17">
                                            <p:txEl>
                                              <p:pRg st="0" end="0"/>
                                            </p:txEl>
                                          </p:spTgt>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17">
                                            <p:txEl>
                                              <p:pRg st="0" end="0"/>
                                            </p:txEl>
                                          </p:spTgt>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17">
                                            <p:txEl>
                                              <p:pRg st="0" end="0"/>
                                            </p:txEl>
                                          </p:spTgt>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17">
                                            <p:txEl>
                                              <p:pRg st="0" end="0"/>
                                            </p:txEl>
                                          </p:spTgt>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17">
                                            <p:txEl>
                                              <p:pRg st="0" end="0"/>
                                            </p:txEl>
                                          </p:spTgt>
                                        </p:tgtEl>
                                        <p:attrNameLst>
                                          <p:attrName>ppt_y</p:attrName>
                                        </p:attrNameLst>
                                      </p:cBhvr>
                                      <p:tavLst>
                                        <p:tav tm="0" fmla="#ppt_y-sin(pi*$)/81">
                                          <p:val>
                                            <p:fltVal val="0"/>
                                          </p:val>
                                        </p:tav>
                                        <p:tav tm="100000">
                                          <p:val>
                                            <p:fltVal val="1"/>
                                          </p:val>
                                        </p:tav>
                                      </p:tavLst>
                                    </p:anim>
                                    <p:animScale>
                                      <p:cBhvr>
                                        <p:cTn id="68" dur="26">
                                          <p:stCondLst>
                                            <p:cond delay="650"/>
                                          </p:stCondLst>
                                        </p:cTn>
                                        <p:tgtEl>
                                          <p:spTgt spid="17">
                                            <p:txEl>
                                              <p:pRg st="0" end="0"/>
                                            </p:txEl>
                                          </p:spTgt>
                                        </p:tgtEl>
                                      </p:cBhvr>
                                      <p:to x="100000" y="60000"/>
                                    </p:animScale>
                                    <p:animScale>
                                      <p:cBhvr>
                                        <p:cTn id="69" dur="166" decel="50000">
                                          <p:stCondLst>
                                            <p:cond delay="676"/>
                                          </p:stCondLst>
                                        </p:cTn>
                                        <p:tgtEl>
                                          <p:spTgt spid="17">
                                            <p:txEl>
                                              <p:pRg st="0" end="0"/>
                                            </p:txEl>
                                          </p:spTgt>
                                        </p:tgtEl>
                                      </p:cBhvr>
                                      <p:to x="100000" y="100000"/>
                                    </p:animScale>
                                    <p:animScale>
                                      <p:cBhvr>
                                        <p:cTn id="70" dur="26">
                                          <p:stCondLst>
                                            <p:cond delay="1312"/>
                                          </p:stCondLst>
                                        </p:cTn>
                                        <p:tgtEl>
                                          <p:spTgt spid="17">
                                            <p:txEl>
                                              <p:pRg st="0" end="0"/>
                                            </p:txEl>
                                          </p:spTgt>
                                        </p:tgtEl>
                                      </p:cBhvr>
                                      <p:to x="100000" y="80000"/>
                                    </p:animScale>
                                    <p:animScale>
                                      <p:cBhvr>
                                        <p:cTn id="71" dur="166" decel="50000">
                                          <p:stCondLst>
                                            <p:cond delay="1338"/>
                                          </p:stCondLst>
                                        </p:cTn>
                                        <p:tgtEl>
                                          <p:spTgt spid="17">
                                            <p:txEl>
                                              <p:pRg st="0" end="0"/>
                                            </p:txEl>
                                          </p:spTgt>
                                        </p:tgtEl>
                                      </p:cBhvr>
                                      <p:to x="100000" y="100000"/>
                                    </p:animScale>
                                    <p:animScale>
                                      <p:cBhvr>
                                        <p:cTn id="72" dur="26">
                                          <p:stCondLst>
                                            <p:cond delay="1642"/>
                                          </p:stCondLst>
                                        </p:cTn>
                                        <p:tgtEl>
                                          <p:spTgt spid="17">
                                            <p:txEl>
                                              <p:pRg st="0" end="0"/>
                                            </p:txEl>
                                          </p:spTgt>
                                        </p:tgtEl>
                                      </p:cBhvr>
                                      <p:to x="100000" y="90000"/>
                                    </p:animScale>
                                    <p:animScale>
                                      <p:cBhvr>
                                        <p:cTn id="73" dur="166" decel="50000">
                                          <p:stCondLst>
                                            <p:cond delay="1668"/>
                                          </p:stCondLst>
                                        </p:cTn>
                                        <p:tgtEl>
                                          <p:spTgt spid="17">
                                            <p:txEl>
                                              <p:pRg st="0" end="0"/>
                                            </p:txEl>
                                          </p:spTgt>
                                        </p:tgtEl>
                                      </p:cBhvr>
                                      <p:to x="100000" y="100000"/>
                                    </p:animScale>
                                    <p:animScale>
                                      <p:cBhvr>
                                        <p:cTn id="74" dur="26">
                                          <p:stCondLst>
                                            <p:cond delay="1808"/>
                                          </p:stCondLst>
                                        </p:cTn>
                                        <p:tgtEl>
                                          <p:spTgt spid="17">
                                            <p:txEl>
                                              <p:pRg st="0" end="0"/>
                                            </p:txEl>
                                          </p:spTgt>
                                        </p:tgtEl>
                                      </p:cBhvr>
                                      <p:to x="100000" y="95000"/>
                                    </p:animScale>
                                    <p:animScale>
                                      <p:cBhvr>
                                        <p:cTn id="75" dur="166" decel="50000">
                                          <p:stCondLst>
                                            <p:cond delay="1834"/>
                                          </p:stCondLst>
                                        </p:cTn>
                                        <p:tgtEl>
                                          <p:spTgt spid="17">
                                            <p:txEl>
                                              <p:pRg st="0" end="0"/>
                                            </p:txEl>
                                          </p:spTgt>
                                        </p:tgtEl>
                                      </p:cBhvr>
                                      <p:to x="100000" y="100000"/>
                                    </p:animScale>
                                  </p:childTnLst>
                                </p:cTn>
                              </p:par>
                            </p:childTnLst>
                          </p:cTn>
                        </p:par>
                      </p:childTnLst>
                    </p:cTn>
                  </p:par>
                  <p:par>
                    <p:cTn id="76" fill="hold">
                      <p:stCondLst>
                        <p:cond delay="indefinite"/>
                      </p:stCondLst>
                      <p:childTnLst>
                        <p:par>
                          <p:cTn id="77" fill="hold">
                            <p:stCondLst>
                              <p:cond delay="0"/>
                            </p:stCondLst>
                            <p:childTnLst>
                              <p:par>
                                <p:cTn id="78" presetID="21" presetClass="entr" presetSubtype="1" fill="hold" nodeType="click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wheel(1)">
                                      <p:cBhvr>
                                        <p:cTn id="80" dur="2000"/>
                                        <p:tgtEl>
                                          <p:spTgt spid="18"/>
                                        </p:tgtEl>
                                      </p:cBhvr>
                                    </p:animEffect>
                                  </p:childTnLst>
                                </p:cTn>
                              </p:par>
                            </p:childTnLst>
                          </p:cTn>
                        </p:par>
                      </p:childTnLst>
                    </p:cTn>
                  </p:par>
                  <p:par>
                    <p:cTn id="81" fill="hold">
                      <p:stCondLst>
                        <p:cond delay="indefinite"/>
                      </p:stCondLst>
                      <p:childTnLst>
                        <p:par>
                          <p:cTn id="82" fill="hold">
                            <p:stCondLst>
                              <p:cond delay="0"/>
                            </p:stCondLst>
                            <p:childTnLst>
                              <p:par>
                                <p:cTn id="83" presetID="21" presetClass="entr" presetSubtype="1" fill="hold" nodeType="click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wheel(1)">
                                      <p:cBhvr>
                                        <p:cTn id="85"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4DC922D-9D0B-C3F3-19F1-FB2FB9A7DC91}"/>
              </a:ext>
            </a:extLst>
          </p:cNvPr>
          <p:cNvPicPr>
            <a:picLocks noChangeAspect="1"/>
          </p:cNvPicPr>
          <p:nvPr/>
        </p:nvPicPr>
        <p:blipFill>
          <a:blip r:embed="rId2">
            <a:alphaModFix amt="34000"/>
          </a:blip>
          <a:stretch>
            <a:fillRect/>
          </a:stretch>
        </p:blipFill>
        <p:spPr>
          <a:xfrm>
            <a:off x="-2" y="-463332"/>
            <a:ext cx="12192002" cy="6858000"/>
          </a:xfrm>
          <a:prstGeom prst="rect">
            <a:avLst/>
          </a:prstGeom>
        </p:spPr>
      </p:pic>
      <p:sp>
        <p:nvSpPr>
          <p:cNvPr id="4" name="Rectángulo 3">
            <a:extLst>
              <a:ext uri="{FF2B5EF4-FFF2-40B4-BE49-F238E27FC236}">
                <a16:creationId xmlns:a16="http://schemas.microsoft.com/office/drawing/2014/main" id="{0E6D7C7F-D9ED-015A-44FB-7C6269C21B6C}"/>
              </a:ext>
            </a:extLst>
          </p:cNvPr>
          <p:cNvSpPr/>
          <p:nvPr/>
        </p:nvSpPr>
        <p:spPr>
          <a:xfrm>
            <a:off x="-1" y="6268928"/>
            <a:ext cx="12192001" cy="95536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t>CURSO: BIOLOGIA -  CEAGRO </a:t>
            </a:r>
          </a:p>
        </p:txBody>
      </p:sp>
      <p:pic>
        <p:nvPicPr>
          <p:cNvPr id="5" name="Imagen 4">
            <a:extLst>
              <a:ext uri="{FF2B5EF4-FFF2-40B4-BE49-F238E27FC236}">
                <a16:creationId xmlns:a16="http://schemas.microsoft.com/office/drawing/2014/main" id="{C7C16F1C-4F3E-485C-6C27-C705D03398DB}"/>
              </a:ext>
            </a:extLst>
          </p:cNvPr>
          <p:cNvPicPr>
            <a:picLocks noChangeAspect="1"/>
          </p:cNvPicPr>
          <p:nvPr/>
        </p:nvPicPr>
        <p:blipFill>
          <a:blip r:embed="rId3"/>
          <a:stretch>
            <a:fillRect/>
          </a:stretch>
        </p:blipFill>
        <p:spPr>
          <a:xfrm>
            <a:off x="11301322" y="6394668"/>
            <a:ext cx="716507" cy="703882"/>
          </a:xfrm>
          <a:prstGeom prst="roundRect">
            <a:avLst/>
          </a:prstGeom>
        </p:spPr>
      </p:pic>
      <p:sp>
        <p:nvSpPr>
          <p:cNvPr id="6" name="CuadroTexto 5">
            <a:extLst>
              <a:ext uri="{FF2B5EF4-FFF2-40B4-BE49-F238E27FC236}">
                <a16:creationId xmlns:a16="http://schemas.microsoft.com/office/drawing/2014/main" id="{7D9F7B98-EC42-B23B-4633-20608D7D49C1}"/>
              </a:ext>
            </a:extLst>
          </p:cNvPr>
          <p:cNvSpPr txBox="1"/>
          <p:nvPr/>
        </p:nvSpPr>
        <p:spPr>
          <a:xfrm>
            <a:off x="170849" y="3419872"/>
            <a:ext cx="5994400" cy="1538883"/>
          </a:xfrm>
          <a:prstGeom prst="rect">
            <a:avLst/>
          </a:prstGeom>
          <a:noFill/>
        </p:spPr>
        <p:txBody>
          <a:bodyPr wrap="square" rtlCol="0">
            <a:spAutoFit/>
          </a:bodyPr>
          <a:lstStyle/>
          <a:p>
            <a:pPr algn="just"/>
            <a:endParaRPr lang="es-ES" sz="1400" dirty="0">
              <a:effectLst>
                <a:outerShdw blurRad="38100" dist="38100" dir="2700000" algn="tl">
                  <a:srgbClr val="000000">
                    <a:alpha val="43137"/>
                  </a:srgbClr>
                </a:outerShdw>
              </a:effectLst>
            </a:endParaRPr>
          </a:p>
          <a:p>
            <a:pPr marL="285750" indent="-285750" algn="just">
              <a:lnSpc>
                <a:spcPct val="150000"/>
              </a:lnSpc>
              <a:buFont typeface="Arial" panose="020B0604020202020204" pitchFamily="34" charset="0"/>
              <a:buChar char="•"/>
            </a:pPr>
            <a:r>
              <a:rPr lang="es-PE" sz="2000" b="1" dirty="0">
                <a:effectLst>
                  <a:outerShdw blurRad="38100" dist="38100" dir="2700000" algn="tl">
                    <a:srgbClr val="000000">
                      <a:alpha val="43137"/>
                    </a:srgbClr>
                  </a:outerShdw>
                </a:effectLst>
                <a:latin typeface="Arial Narrow" panose="020B0606020202030204" pitchFamily="34" charset="0"/>
              </a:rPr>
              <a:t>REPRODUCCIÓN VIVÍPARA</a:t>
            </a:r>
            <a:r>
              <a:rPr lang="es-PE" sz="2000" b="1" dirty="0">
                <a:latin typeface="Arial Narrow" panose="020B0606020202030204" pitchFamily="34" charset="0"/>
              </a:rPr>
              <a:t>: </a:t>
            </a:r>
            <a:r>
              <a:rPr lang="es-ES" sz="2000" dirty="0">
                <a:latin typeface="Arial Narrow" panose="020B0606020202030204" pitchFamily="34" charset="0"/>
              </a:rPr>
              <a:t>Mamíferos placentarios como los humanos, perros y gatos</a:t>
            </a:r>
            <a:endParaRPr lang="es-PE" sz="2000" dirty="0">
              <a:latin typeface="Arial Narrow" panose="020B0606020202030204" pitchFamily="34" charset="0"/>
            </a:endParaRPr>
          </a:p>
          <a:p>
            <a:pPr marL="457200" indent="-457200" algn="just">
              <a:buFont typeface="+mj-lt"/>
              <a:buAutoNum type="alphaLcParenR"/>
            </a:pPr>
            <a:endParaRPr lang="es-ES" sz="2000" dirty="0">
              <a:latin typeface="Arial Narrow" panose="020B0606020202030204" pitchFamily="34" charset="0"/>
            </a:endParaRPr>
          </a:p>
        </p:txBody>
      </p:sp>
      <p:sp>
        <p:nvSpPr>
          <p:cNvPr id="7" name="CuadroTexto 6">
            <a:extLst>
              <a:ext uri="{FF2B5EF4-FFF2-40B4-BE49-F238E27FC236}">
                <a16:creationId xmlns:a16="http://schemas.microsoft.com/office/drawing/2014/main" id="{764CAF33-1DBC-9F73-2457-25A5E4FD212E}"/>
              </a:ext>
            </a:extLst>
          </p:cNvPr>
          <p:cNvSpPr txBox="1"/>
          <p:nvPr/>
        </p:nvSpPr>
        <p:spPr>
          <a:xfrm>
            <a:off x="221717" y="855059"/>
            <a:ext cx="5892664" cy="957442"/>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s-PE" sz="2000" b="1" dirty="0">
                <a:effectLst>
                  <a:outerShdw blurRad="38100" dist="38100" dir="2700000" algn="tl">
                    <a:srgbClr val="000000">
                      <a:alpha val="43137"/>
                    </a:srgbClr>
                  </a:outerShdw>
                </a:effectLst>
                <a:latin typeface="Arial Narrow" panose="020B0606020202030204" pitchFamily="34" charset="0"/>
              </a:rPr>
              <a:t>METAMORFOSIS INCOMPLETA: </a:t>
            </a:r>
            <a:r>
              <a:rPr lang="es-PE" sz="2000" dirty="0">
                <a:latin typeface="Arial Narrow" panose="020B0606020202030204" pitchFamily="34" charset="0"/>
              </a:rPr>
              <a:t>Insectos (huevo, ninfa y adulto), saltamontes y chinches.</a:t>
            </a:r>
          </a:p>
        </p:txBody>
      </p:sp>
      <p:sp>
        <p:nvSpPr>
          <p:cNvPr id="8" name="CuadroTexto 7">
            <a:extLst>
              <a:ext uri="{FF2B5EF4-FFF2-40B4-BE49-F238E27FC236}">
                <a16:creationId xmlns:a16="http://schemas.microsoft.com/office/drawing/2014/main" id="{8BBCEA5B-0B89-13B1-5AC5-0BDF5561CA98}"/>
              </a:ext>
            </a:extLst>
          </p:cNvPr>
          <p:cNvSpPr txBox="1"/>
          <p:nvPr/>
        </p:nvSpPr>
        <p:spPr>
          <a:xfrm>
            <a:off x="264988" y="2310622"/>
            <a:ext cx="5892664" cy="611129"/>
          </a:xfrm>
          <a:prstGeom prst="rect">
            <a:avLst/>
          </a:prstGeom>
          <a:noFill/>
        </p:spPr>
        <p:txBody>
          <a:bodyPr wrap="square" rtlCol="0">
            <a:spAutoFit/>
          </a:bodyPr>
          <a:lstStyle/>
          <a:p>
            <a:pPr marL="285750" indent="-285750" algn="just">
              <a:lnSpc>
                <a:spcPct val="200000"/>
              </a:lnSpc>
              <a:buFont typeface="Arial" panose="020B0604020202020204" pitchFamily="34" charset="0"/>
              <a:buChar char="•"/>
            </a:pPr>
            <a:r>
              <a:rPr lang="es-PE" sz="2000" b="1" dirty="0">
                <a:effectLst>
                  <a:outerShdw blurRad="38100" dist="38100" dir="2700000" algn="tl">
                    <a:srgbClr val="000000">
                      <a:alpha val="43137"/>
                    </a:srgbClr>
                  </a:outerShdw>
                </a:effectLst>
                <a:latin typeface="Arial Narrow" panose="020B0606020202030204" pitchFamily="34" charset="0"/>
              </a:rPr>
              <a:t>REPRODUCCIÓN OVÍPARA:  </a:t>
            </a:r>
            <a:r>
              <a:rPr lang="es-PE" sz="2000" dirty="0">
                <a:latin typeface="Arial Narrow" panose="020B0606020202030204" pitchFamily="34" charset="0"/>
              </a:rPr>
              <a:t>Aves y reptiles.</a:t>
            </a:r>
          </a:p>
        </p:txBody>
      </p:sp>
      <p:pic>
        <p:nvPicPr>
          <p:cNvPr id="9" name="Imagen 8">
            <a:extLst>
              <a:ext uri="{FF2B5EF4-FFF2-40B4-BE49-F238E27FC236}">
                <a16:creationId xmlns:a16="http://schemas.microsoft.com/office/drawing/2014/main" id="{7AC8E478-E52E-7B04-5A37-E616EDDBE0B2}"/>
              </a:ext>
            </a:extLst>
          </p:cNvPr>
          <p:cNvPicPr>
            <a:picLocks noChangeAspect="1"/>
          </p:cNvPicPr>
          <p:nvPr/>
        </p:nvPicPr>
        <p:blipFill>
          <a:blip r:embed="rId4"/>
          <a:stretch>
            <a:fillRect/>
          </a:stretch>
        </p:blipFill>
        <p:spPr>
          <a:xfrm>
            <a:off x="9187543" y="362856"/>
            <a:ext cx="2801120" cy="1642900"/>
          </a:xfrm>
          <a:prstGeom prst="rect">
            <a:avLst/>
          </a:prstGeom>
          <a:ln>
            <a:solidFill>
              <a:schemeClr val="tx1"/>
            </a:solidFill>
          </a:ln>
        </p:spPr>
      </p:pic>
      <p:pic>
        <p:nvPicPr>
          <p:cNvPr id="10" name="Imagen 9">
            <a:extLst>
              <a:ext uri="{FF2B5EF4-FFF2-40B4-BE49-F238E27FC236}">
                <a16:creationId xmlns:a16="http://schemas.microsoft.com/office/drawing/2014/main" id="{6FC060D5-4C55-F934-CB2E-4B777EF01A21}"/>
              </a:ext>
            </a:extLst>
          </p:cNvPr>
          <p:cNvPicPr>
            <a:picLocks noChangeAspect="1"/>
          </p:cNvPicPr>
          <p:nvPr/>
        </p:nvPicPr>
        <p:blipFill rotWithShape="1">
          <a:blip r:embed="rId5"/>
          <a:srcRect l="9404" t="20742" r="11757" b="8877"/>
          <a:stretch/>
        </p:blipFill>
        <p:spPr>
          <a:xfrm>
            <a:off x="6299337" y="362855"/>
            <a:ext cx="2684868" cy="1642901"/>
          </a:xfrm>
          <a:prstGeom prst="rect">
            <a:avLst/>
          </a:prstGeom>
          <a:ln>
            <a:solidFill>
              <a:schemeClr val="tx1"/>
            </a:solidFill>
          </a:ln>
        </p:spPr>
      </p:pic>
      <p:pic>
        <p:nvPicPr>
          <p:cNvPr id="12" name="Imagen 11">
            <a:extLst>
              <a:ext uri="{FF2B5EF4-FFF2-40B4-BE49-F238E27FC236}">
                <a16:creationId xmlns:a16="http://schemas.microsoft.com/office/drawing/2014/main" id="{5727EDB5-47EA-0B5F-5A5B-63A88C5681DF}"/>
              </a:ext>
            </a:extLst>
          </p:cNvPr>
          <p:cNvPicPr>
            <a:picLocks noChangeAspect="1"/>
          </p:cNvPicPr>
          <p:nvPr/>
        </p:nvPicPr>
        <p:blipFill>
          <a:blip r:embed="rId6"/>
          <a:stretch>
            <a:fillRect/>
          </a:stretch>
        </p:blipFill>
        <p:spPr>
          <a:xfrm>
            <a:off x="9267575" y="2201874"/>
            <a:ext cx="2750254" cy="1483465"/>
          </a:xfrm>
          <a:prstGeom prst="rect">
            <a:avLst/>
          </a:prstGeom>
          <a:ln>
            <a:solidFill>
              <a:schemeClr val="tx1"/>
            </a:solidFill>
          </a:ln>
        </p:spPr>
      </p:pic>
      <p:pic>
        <p:nvPicPr>
          <p:cNvPr id="13" name="Imagen 12">
            <a:extLst>
              <a:ext uri="{FF2B5EF4-FFF2-40B4-BE49-F238E27FC236}">
                <a16:creationId xmlns:a16="http://schemas.microsoft.com/office/drawing/2014/main" id="{D19209BB-04BE-9BAF-7184-8F76F180695F}"/>
              </a:ext>
            </a:extLst>
          </p:cNvPr>
          <p:cNvPicPr>
            <a:picLocks noChangeAspect="1"/>
          </p:cNvPicPr>
          <p:nvPr/>
        </p:nvPicPr>
        <p:blipFill rotWithShape="1">
          <a:blip r:embed="rId7"/>
          <a:srcRect b="15060"/>
          <a:stretch/>
        </p:blipFill>
        <p:spPr>
          <a:xfrm>
            <a:off x="6266644" y="2201874"/>
            <a:ext cx="2750254" cy="1512598"/>
          </a:xfrm>
          <a:prstGeom prst="rect">
            <a:avLst/>
          </a:prstGeom>
        </p:spPr>
      </p:pic>
      <p:pic>
        <p:nvPicPr>
          <p:cNvPr id="14" name="Imagen 13">
            <a:extLst>
              <a:ext uri="{FF2B5EF4-FFF2-40B4-BE49-F238E27FC236}">
                <a16:creationId xmlns:a16="http://schemas.microsoft.com/office/drawing/2014/main" id="{D63DB91E-F3FE-4F8A-1364-3F54A6012DA8}"/>
              </a:ext>
            </a:extLst>
          </p:cNvPr>
          <p:cNvPicPr>
            <a:picLocks noChangeAspect="1"/>
          </p:cNvPicPr>
          <p:nvPr/>
        </p:nvPicPr>
        <p:blipFill>
          <a:blip r:embed="rId3"/>
          <a:stretch>
            <a:fillRect/>
          </a:stretch>
        </p:blipFill>
        <p:spPr>
          <a:xfrm>
            <a:off x="11272156" y="6394668"/>
            <a:ext cx="716507" cy="703882"/>
          </a:xfrm>
          <a:prstGeom prst="roundRect">
            <a:avLst/>
          </a:prstGeom>
        </p:spPr>
      </p:pic>
      <p:pic>
        <p:nvPicPr>
          <p:cNvPr id="15" name="Imagen 14">
            <a:extLst>
              <a:ext uri="{FF2B5EF4-FFF2-40B4-BE49-F238E27FC236}">
                <a16:creationId xmlns:a16="http://schemas.microsoft.com/office/drawing/2014/main" id="{F4E683A9-B44A-67AF-DA5A-409B680F4EC8}"/>
              </a:ext>
            </a:extLst>
          </p:cNvPr>
          <p:cNvPicPr>
            <a:picLocks noChangeAspect="1"/>
          </p:cNvPicPr>
          <p:nvPr/>
        </p:nvPicPr>
        <p:blipFill>
          <a:blip r:embed="rId8"/>
          <a:stretch>
            <a:fillRect/>
          </a:stretch>
        </p:blipFill>
        <p:spPr>
          <a:xfrm>
            <a:off x="6299337" y="3910589"/>
            <a:ext cx="2686050" cy="1695450"/>
          </a:xfrm>
          <a:prstGeom prst="rect">
            <a:avLst/>
          </a:prstGeom>
          <a:ln>
            <a:solidFill>
              <a:schemeClr val="tx1"/>
            </a:solidFill>
          </a:ln>
        </p:spPr>
      </p:pic>
      <p:pic>
        <p:nvPicPr>
          <p:cNvPr id="16" name="Imagen 15">
            <a:extLst>
              <a:ext uri="{FF2B5EF4-FFF2-40B4-BE49-F238E27FC236}">
                <a16:creationId xmlns:a16="http://schemas.microsoft.com/office/drawing/2014/main" id="{FECDDA63-5149-0C9B-278E-85AE8B06990A}"/>
              </a:ext>
            </a:extLst>
          </p:cNvPr>
          <p:cNvPicPr>
            <a:picLocks noChangeAspect="1"/>
          </p:cNvPicPr>
          <p:nvPr/>
        </p:nvPicPr>
        <p:blipFill>
          <a:blip r:embed="rId9"/>
          <a:stretch>
            <a:fillRect/>
          </a:stretch>
        </p:blipFill>
        <p:spPr>
          <a:xfrm>
            <a:off x="9267575" y="3904730"/>
            <a:ext cx="2750254" cy="1695450"/>
          </a:xfrm>
          <a:prstGeom prst="rect">
            <a:avLst/>
          </a:prstGeom>
          <a:ln>
            <a:solidFill>
              <a:schemeClr val="tx1"/>
            </a:solidFill>
          </a:ln>
        </p:spPr>
      </p:pic>
    </p:spTree>
    <p:extLst>
      <p:ext uri="{BB962C8B-B14F-4D97-AF65-F5344CB8AC3E}">
        <p14:creationId xmlns:p14="http://schemas.microsoft.com/office/powerpoint/2010/main" val="11348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80">
                                          <p:stCondLst>
                                            <p:cond delay="0"/>
                                          </p:stCondLst>
                                        </p:cTn>
                                        <p:tgtEl>
                                          <p:spTgt spid="7">
                                            <p:txEl>
                                              <p:pRg st="0" end="0"/>
                                            </p:txEl>
                                          </p:spTgt>
                                        </p:tgtEl>
                                      </p:cBhvr>
                                    </p:animEffect>
                                    <p:anim calcmode="lin" valueType="num">
                                      <p:cBhvr>
                                        <p:cTn id="8" dur="1822" tmFilter="0,0; 0.14,0.36; 0.43,0.73; 0.71,0.91; 1.0,1.0">
                                          <p:stCondLst>
                                            <p:cond delay="0"/>
                                          </p:stCondLst>
                                        </p:cTn>
                                        <p:tgtEl>
                                          <p:spTgt spid="7">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xEl>
                                              <p:pRg st="0" end="0"/>
                                            </p:txEl>
                                          </p:spTgt>
                                        </p:tgtEl>
                                      </p:cBhvr>
                                      <p:to x="100000" y="60000"/>
                                    </p:animScale>
                                    <p:animScale>
                                      <p:cBhvr>
                                        <p:cTn id="14" dur="166" decel="50000">
                                          <p:stCondLst>
                                            <p:cond delay="676"/>
                                          </p:stCondLst>
                                        </p:cTn>
                                        <p:tgtEl>
                                          <p:spTgt spid="7">
                                            <p:txEl>
                                              <p:pRg st="0" end="0"/>
                                            </p:txEl>
                                          </p:spTgt>
                                        </p:tgtEl>
                                      </p:cBhvr>
                                      <p:to x="100000" y="100000"/>
                                    </p:animScale>
                                    <p:animScale>
                                      <p:cBhvr>
                                        <p:cTn id="15" dur="26">
                                          <p:stCondLst>
                                            <p:cond delay="1312"/>
                                          </p:stCondLst>
                                        </p:cTn>
                                        <p:tgtEl>
                                          <p:spTgt spid="7">
                                            <p:txEl>
                                              <p:pRg st="0" end="0"/>
                                            </p:txEl>
                                          </p:spTgt>
                                        </p:tgtEl>
                                      </p:cBhvr>
                                      <p:to x="100000" y="80000"/>
                                    </p:animScale>
                                    <p:animScale>
                                      <p:cBhvr>
                                        <p:cTn id="16" dur="166" decel="50000">
                                          <p:stCondLst>
                                            <p:cond delay="1338"/>
                                          </p:stCondLst>
                                        </p:cTn>
                                        <p:tgtEl>
                                          <p:spTgt spid="7">
                                            <p:txEl>
                                              <p:pRg st="0" end="0"/>
                                            </p:txEl>
                                          </p:spTgt>
                                        </p:tgtEl>
                                      </p:cBhvr>
                                      <p:to x="100000" y="100000"/>
                                    </p:animScale>
                                    <p:animScale>
                                      <p:cBhvr>
                                        <p:cTn id="17" dur="26">
                                          <p:stCondLst>
                                            <p:cond delay="1642"/>
                                          </p:stCondLst>
                                        </p:cTn>
                                        <p:tgtEl>
                                          <p:spTgt spid="7">
                                            <p:txEl>
                                              <p:pRg st="0" end="0"/>
                                            </p:txEl>
                                          </p:spTgt>
                                        </p:tgtEl>
                                      </p:cBhvr>
                                      <p:to x="100000" y="90000"/>
                                    </p:animScale>
                                    <p:animScale>
                                      <p:cBhvr>
                                        <p:cTn id="18" dur="166" decel="50000">
                                          <p:stCondLst>
                                            <p:cond delay="1668"/>
                                          </p:stCondLst>
                                        </p:cTn>
                                        <p:tgtEl>
                                          <p:spTgt spid="7">
                                            <p:txEl>
                                              <p:pRg st="0" end="0"/>
                                            </p:txEl>
                                          </p:spTgt>
                                        </p:tgtEl>
                                      </p:cBhvr>
                                      <p:to x="100000" y="100000"/>
                                    </p:animScale>
                                    <p:animScale>
                                      <p:cBhvr>
                                        <p:cTn id="19" dur="26">
                                          <p:stCondLst>
                                            <p:cond delay="1808"/>
                                          </p:stCondLst>
                                        </p:cTn>
                                        <p:tgtEl>
                                          <p:spTgt spid="7">
                                            <p:txEl>
                                              <p:pRg st="0" end="0"/>
                                            </p:txEl>
                                          </p:spTgt>
                                        </p:tgtEl>
                                      </p:cBhvr>
                                      <p:to x="100000" y="95000"/>
                                    </p:animScale>
                                    <p:animScale>
                                      <p:cBhvr>
                                        <p:cTn id="20" dur="166" decel="50000">
                                          <p:stCondLst>
                                            <p:cond delay="1834"/>
                                          </p:stCondLst>
                                        </p:cTn>
                                        <p:tgtEl>
                                          <p:spTgt spid="7">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heel(1)">
                                      <p:cBhvr>
                                        <p:cTn id="25" dur="2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heel(1)">
                                      <p:cBhvr>
                                        <p:cTn id="30" dur="2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Effect transition="in" filter="wipe(down)">
                                      <p:cBhvr>
                                        <p:cTn id="35" dur="580">
                                          <p:stCondLst>
                                            <p:cond delay="0"/>
                                          </p:stCondLst>
                                        </p:cTn>
                                        <p:tgtEl>
                                          <p:spTgt spid="8">
                                            <p:txEl>
                                              <p:pRg st="0" end="0"/>
                                            </p:txEl>
                                          </p:spTgt>
                                        </p:tgtEl>
                                      </p:cBhvr>
                                    </p:animEffect>
                                    <p:anim calcmode="lin" valueType="num">
                                      <p:cBhvr>
                                        <p:cTn id="36" dur="1822" tmFilter="0,0; 0.14,0.36; 0.43,0.73; 0.71,0.91; 1.0,1.0">
                                          <p:stCondLst>
                                            <p:cond delay="0"/>
                                          </p:stCondLst>
                                        </p:cTn>
                                        <p:tgtEl>
                                          <p:spTgt spid="8">
                                            <p:txEl>
                                              <p:pRg st="0" end="0"/>
                                            </p:txEl>
                                          </p:spTgt>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8">
                                            <p:txEl>
                                              <p:pRg st="0" end="0"/>
                                            </p:txEl>
                                          </p:spTgt>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8">
                                            <p:txEl>
                                              <p:pRg st="0" end="0"/>
                                            </p:txEl>
                                          </p:spTgt>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8">
                                            <p:txEl>
                                              <p:pRg st="0" end="0"/>
                                            </p:txEl>
                                          </p:spTgt>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8">
                                            <p:txEl>
                                              <p:pRg st="0" end="0"/>
                                            </p:txEl>
                                          </p:spTgt>
                                        </p:tgtEl>
                                        <p:attrNameLst>
                                          <p:attrName>ppt_y</p:attrName>
                                        </p:attrNameLst>
                                      </p:cBhvr>
                                      <p:tavLst>
                                        <p:tav tm="0" fmla="#ppt_y-sin(pi*$)/81">
                                          <p:val>
                                            <p:fltVal val="0"/>
                                          </p:val>
                                        </p:tav>
                                        <p:tav tm="100000">
                                          <p:val>
                                            <p:fltVal val="1"/>
                                          </p:val>
                                        </p:tav>
                                      </p:tavLst>
                                    </p:anim>
                                    <p:animScale>
                                      <p:cBhvr>
                                        <p:cTn id="41" dur="26">
                                          <p:stCondLst>
                                            <p:cond delay="650"/>
                                          </p:stCondLst>
                                        </p:cTn>
                                        <p:tgtEl>
                                          <p:spTgt spid="8">
                                            <p:txEl>
                                              <p:pRg st="0" end="0"/>
                                            </p:txEl>
                                          </p:spTgt>
                                        </p:tgtEl>
                                      </p:cBhvr>
                                      <p:to x="100000" y="60000"/>
                                    </p:animScale>
                                    <p:animScale>
                                      <p:cBhvr>
                                        <p:cTn id="42" dur="166" decel="50000">
                                          <p:stCondLst>
                                            <p:cond delay="676"/>
                                          </p:stCondLst>
                                        </p:cTn>
                                        <p:tgtEl>
                                          <p:spTgt spid="8">
                                            <p:txEl>
                                              <p:pRg st="0" end="0"/>
                                            </p:txEl>
                                          </p:spTgt>
                                        </p:tgtEl>
                                      </p:cBhvr>
                                      <p:to x="100000" y="100000"/>
                                    </p:animScale>
                                    <p:animScale>
                                      <p:cBhvr>
                                        <p:cTn id="43" dur="26">
                                          <p:stCondLst>
                                            <p:cond delay="1312"/>
                                          </p:stCondLst>
                                        </p:cTn>
                                        <p:tgtEl>
                                          <p:spTgt spid="8">
                                            <p:txEl>
                                              <p:pRg st="0" end="0"/>
                                            </p:txEl>
                                          </p:spTgt>
                                        </p:tgtEl>
                                      </p:cBhvr>
                                      <p:to x="100000" y="80000"/>
                                    </p:animScale>
                                    <p:animScale>
                                      <p:cBhvr>
                                        <p:cTn id="44" dur="166" decel="50000">
                                          <p:stCondLst>
                                            <p:cond delay="1338"/>
                                          </p:stCondLst>
                                        </p:cTn>
                                        <p:tgtEl>
                                          <p:spTgt spid="8">
                                            <p:txEl>
                                              <p:pRg st="0" end="0"/>
                                            </p:txEl>
                                          </p:spTgt>
                                        </p:tgtEl>
                                      </p:cBhvr>
                                      <p:to x="100000" y="100000"/>
                                    </p:animScale>
                                    <p:animScale>
                                      <p:cBhvr>
                                        <p:cTn id="45" dur="26">
                                          <p:stCondLst>
                                            <p:cond delay="1642"/>
                                          </p:stCondLst>
                                        </p:cTn>
                                        <p:tgtEl>
                                          <p:spTgt spid="8">
                                            <p:txEl>
                                              <p:pRg st="0" end="0"/>
                                            </p:txEl>
                                          </p:spTgt>
                                        </p:tgtEl>
                                      </p:cBhvr>
                                      <p:to x="100000" y="90000"/>
                                    </p:animScale>
                                    <p:animScale>
                                      <p:cBhvr>
                                        <p:cTn id="46" dur="166" decel="50000">
                                          <p:stCondLst>
                                            <p:cond delay="1668"/>
                                          </p:stCondLst>
                                        </p:cTn>
                                        <p:tgtEl>
                                          <p:spTgt spid="8">
                                            <p:txEl>
                                              <p:pRg st="0" end="0"/>
                                            </p:txEl>
                                          </p:spTgt>
                                        </p:tgtEl>
                                      </p:cBhvr>
                                      <p:to x="100000" y="100000"/>
                                    </p:animScale>
                                    <p:animScale>
                                      <p:cBhvr>
                                        <p:cTn id="47" dur="26">
                                          <p:stCondLst>
                                            <p:cond delay="1808"/>
                                          </p:stCondLst>
                                        </p:cTn>
                                        <p:tgtEl>
                                          <p:spTgt spid="8">
                                            <p:txEl>
                                              <p:pRg st="0" end="0"/>
                                            </p:txEl>
                                          </p:spTgt>
                                        </p:tgtEl>
                                      </p:cBhvr>
                                      <p:to x="100000" y="95000"/>
                                    </p:animScale>
                                    <p:animScale>
                                      <p:cBhvr>
                                        <p:cTn id="48" dur="166" decel="50000">
                                          <p:stCondLst>
                                            <p:cond delay="1834"/>
                                          </p:stCondLst>
                                        </p:cTn>
                                        <p:tgtEl>
                                          <p:spTgt spid="8">
                                            <p:txEl>
                                              <p:pRg st="0" end="0"/>
                                            </p:txEl>
                                          </p:spTgt>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heel(1)">
                                      <p:cBhvr>
                                        <p:cTn id="53" dur="20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wheel(1)">
                                      <p:cBhvr>
                                        <p:cTn id="58" dur="20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26" presetClass="entr" presetSubtype="0" fill="hold" nodeType="clickEffect">
                                  <p:stCondLst>
                                    <p:cond delay="0"/>
                                  </p:stCondLst>
                                  <p:childTnLst>
                                    <p:set>
                                      <p:cBhvr>
                                        <p:cTn id="62" dur="1" fill="hold">
                                          <p:stCondLst>
                                            <p:cond delay="0"/>
                                          </p:stCondLst>
                                        </p:cTn>
                                        <p:tgtEl>
                                          <p:spTgt spid="6">
                                            <p:txEl>
                                              <p:pRg st="1" end="1"/>
                                            </p:txEl>
                                          </p:spTgt>
                                        </p:tgtEl>
                                        <p:attrNameLst>
                                          <p:attrName>style.visibility</p:attrName>
                                        </p:attrNameLst>
                                      </p:cBhvr>
                                      <p:to>
                                        <p:strVal val="visible"/>
                                      </p:to>
                                    </p:set>
                                    <p:animEffect transition="in" filter="wipe(down)">
                                      <p:cBhvr>
                                        <p:cTn id="63" dur="580">
                                          <p:stCondLst>
                                            <p:cond delay="0"/>
                                          </p:stCondLst>
                                        </p:cTn>
                                        <p:tgtEl>
                                          <p:spTgt spid="6">
                                            <p:txEl>
                                              <p:pRg st="1" end="1"/>
                                            </p:txEl>
                                          </p:spTgt>
                                        </p:tgtEl>
                                      </p:cBhvr>
                                    </p:animEffect>
                                    <p:anim calcmode="lin" valueType="num">
                                      <p:cBhvr>
                                        <p:cTn id="64" dur="1822" tmFilter="0,0; 0.14,0.36; 0.43,0.73; 0.71,0.91; 1.0,1.0">
                                          <p:stCondLst>
                                            <p:cond delay="0"/>
                                          </p:stCondLst>
                                        </p:cTn>
                                        <p:tgtEl>
                                          <p:spTgt spid="6">
                                            <p:txEl>
                                              <p:pRg st="1" end="1"/>
                                            </p:txEl>
                                          </p:spTgt>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6">
                                            <p:txEl>
                                              <p:pRg st="1" end="1"/>
                                            </p:txEl>
                                          </p:spTgt>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6">
                                            <p:txEl>
                                              <p:pRg st="1" end="1"/>
                                            </p:txEl>
                                          </p:spTgt>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6">
                                            <p:txEl>
                                              <p:pRg st="1" end="1"/>
                                            </p:txEl>
                                          </p:spTgt>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6">
                                            <p:txEl>
                                              <p:pRg st="1" end="1"/>
                                            </p:txEl>
                                          </p:spTgt>
                                        </p:tgtEl>
                                        <p:attrNameLst>
                                          <p:attrName>ppt_y</p:attrName>
                                        </p:attrNameLst>
                                      </p:cBhvr>
                                      <p:tavLst>
                                        <p:tav tm="0" fmla="#ppt_y-sin(pi*$)/81">
                                          <p:val>
                                            <p:fltVal val="0"/>
                                          </p:val>
                                        </p:tav>
                                        <p:tav tm="100000">
                                          <p:val>
                                            <p:fltVal val="1"/>
                                          </p:val>
                                        </p:tav>
                                      </p:tavLst>
                                    </p:anim>
                                    <p:animScale>
                                      <p:cBhvr>
                                        <p:cTn id="69" dur="26">
                                          <p:stCondLst>
                                            <p:cond delay="650"/>
                                          </p:stCondLst>
                                        </p:cTn>
                                        <p:tgtEl>
                                          <p:spTgt spid="6">
                                            <p:txEl>
                                              <p:pRg st="1" end="1"/>
                                            </p:txEl>
                                          </p:spTgt>
                                        </p:tgtEl>
                                      </p:cBhvr>
                                      <p:to x="100000" y="60000"/>
                                    </p:animScale>
                                    <p:animScale>
                                      <p:cBhvr>
                                        <p:cTn id="70" dur="166" decel="50000">
                                          <p:stCondLst>
                                            <p:cond delay="676"/>
                                          </p:stCondLst>
                                        </p:cTn>
                                        <p:tgtEl>
                                          <p:spTgt spid="6">
                                            <p:txEl>
                                              <p:pRg st="1" end="1"/>
                                            </p:txEl>
                                          </p:spTgt>
                                        </p:tgtEl>
                                      </p:cBhvr>
                                      <p:to x="100000" y="100000"/>
                                    </p:animScale>
                                    <p:animScale>
                                      <p:cBhvr>
                                        <p:cTn id="71" dur="26">
                                          <p:stCondLst>
                                            <p:cond delay="1312"/>
                                          </p:stCondLst>
                                        </p:cTn>
                                        <p:tgtEl>
                                          <p:spTgt spid="6">
                                            <p:txEl>
                                              <p:pRg st="1" end="1"/>
                                            </p:txEl>
                                          </p:spTgt>
                                        </p:tgtEl>
                                      </p:cBhvr>
                                      <p:to x="100000" y="80000"/>
                                    </p:animScale>
                                    <p:animScale>
                                      <p:cBhvr>
                                        <p:cTn id="72" dur="166" decel="50000">
                                          <p:stCondLst>
                                            <p:cond delay="1338"/>
                                          </p:stCondLst>
                                        </p:cTn>
                                        <p:tgtEl>
                                          <p:spTgt spid="6">
                                            <p:txEl>
                                              <p:pRg st="1" end="1"/>
                                            </p:txEl>
                                          </p:spTgt>
                                        </p:tgtEl>
                                      </p:cBhvr>
                                      <p:to x="100000" y="100000"/>
                                    </p:animScale>
                                    <p:animScale>
                                      <p:cBhvr>
                                        <p:cTn id="73" dur="26">
                                          <p:stCondLst>
                                            <p:cond delay="1642"/>
                                          </p:stCondLst>
                                        </p:cTn>
                                        <p:tgtEl>
                                          <p:spTgt spid="6">
                                            <p:txEl>
                                              <p:pRg st="1" end="1"/>
                                            </p:txEl>
                                          </p:spTgt>
                                        </p:tgtEl>
                                      </p:cBhvr>
                                      <p:to x="100000" y="90000"/>
                                    </p:animScale>
                                    <p:animScale>
                                      <p:cBhvr>
                                        <p:cTn id="74" dur="166" decel="50000">
                                          <p:stCondLst>
                                            <p:cond delay="1668"/>
                                          </p:stCondLst>
                                        </p:cTn>
                                        <p:tgtEl>
                                          <p:spTgt spid="6">
                                            <p:txEl>
                                              <p:pRg st="1" end="1"/>
                                            </p:txEl>
                                          </p:spTgt>
                                        </p:tgtEl>
                                      </p:cBhvr>
                                      <p:to x="100000" y="100000"/>
                                    </p:animScale>
                                    <p:animScale>
                                      <p:cBhvr>
                                        <p:cTn id="75" dur="26">
                                          <p:stCondLst>
                                            <p:cond delay="1808"/>
                                          </p:stCondLst>
                                        </p:cTn>
                                        <p:tgtEl>
                                          <p:spTgt spid="6">
                                            <p:txEl>
                                              <p:pRg st="1" end="1"/>
                                            </p:txEl>
                                          </p:spTgt>
                                        </p:tgtEl>
                                      </p:cBhvr>
                                      <p:to x="100000" y="95000"/>
                                    </p:animScale>
                                    <p:animScale>
                                      <p:cBhvr>
                                        <p:cTn id="76" dur="166" decel="50000">
                                          <p:stCondLst>
                                            <p:cond delay="1834"/>
                                          </p:stCondLst>
                                        </p:cTn>
                                        <p:tgtEl>
                                          <p:spTgt spid="6">
                                            <p:txEl>
                                              <p:pRg st="1" end="1"/>
                                            </p:txEl>
                                          </p:spTgt>
                                        </p:tgtEl>
                                      </p:cBhvr>
                                      <p:to x="100000" y="100000"/>
                                    </p:animScale>
                                  </p:childTnLst>
                                </p:cTn>
                              </p:par>
                            </p:childTnLst>
                          </p:cTn>
                        </p:par>
                      </p:childTnLst>
                    </p:cTn>
                  </p:par>
                  <p:par>
                    <p:cTn id="77" fill="hold">
                      <p:stCondLst>
                        <p:cond delay="indefinite"/>
                      </p:stCondLst>
                      <p:childTnLst>
                        <p:par>
                          <p:cTn id="78" fill="hold">
                            <p:stCondLst>
                              <p:cond delay="0"/>
                            </p:stCondLst>
                            <p:childTnLst>
                              <p:par>
                                <p:cTn id="79" presetID="21" presetClass="entr" presetSubtype="1" fill="hold" nodeType="click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wheel(1)">
                                      <p:cBhvr>
                                        <p:cTn id="81" dur="2000"/>
                                        <p:tgtEl>
                                          <p:spTgt spid="15"/>
                                        </p:tgtEl>
                                      </p:cBhvr>
                                    </p:animEffect>
                                  </p:childTnLst>
                                </p:cTn>
                              </p:par>
                            </p:childTnLst>
                          </p:cTn>
                        </p:par>
                      </p:childTnLst>
                    </p:cTn>
                  </p:par>
                  <p:par>
                    <p:cTn id="82" fill="hold">
                      <p:stCondLst>
                        <p:cond delay="indefinite"/>
                      </p:stCondLst>
                      <p:childTnLst>
                        <p:par>
                          <p:cTn id="83" fill="hold">
                            <p:stCondLst>
                              <p:cond delay="0"/>
                            </p:stCondLst>
                            <p:childTnLst>
                              <p:par>
                                <p:cTn id="84" presetID="21" presetClass="entr" presetSubtype="1" fill="hold" nodeType="click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wheel(1)">
                                      <p:cBhvr>
                                        <p:cTn id="8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FF4CF53-6653-8031-F0F3-81FA34266442}"/>
              </a:ext>
            </a:extLst>
          </p:cNvPr>
          <p:cNvPicPr>
            <a:picLocks noChangeAspect="1"/>
          </p:cNvPicPr>
          <p:nvPr/>
        </p:nvPicPr>
        <p:blipFill>
          <a:blip r:embed="rId2">
            <a:alphaModFix amt="34000"/>
          </a:blip>
          <a:stretch>
            <a:fillRect/>
          </a:stretch>
        </p:blipFill>
        <p:spPr>
          <a:xfrm>
            <a:off x="-4" y="0"/>
            <a:ext cx="12192002" cy="6858000"/>
          </a:xfrm>
          <a:prstGeom prst="rect">
            <a:avLst/>
          </a:prstGeom>
        </p:spPr>
      </p:pic>
      <p:sp>
        <p:nvSpPr>
          <p:cNvPr id="4" name="Rectángulo 3">
            <a:extLst>
              <a:ext uri="{FF2B5EF4-FFF2-40B4-BE49-F238E27FC236}">
                <a16:creationId xmlns:a16="http://schemas.microsoft.com/office/drawing/2014/main" id="{B6CE0840-6A3A-4F7A-EC14-3E58B63A39B9}"/>
              </a:ext>
            </a:extLst>
          </p:cNvPr>
          <p:cNvSpPr/>
          <p:nvPr/>
        </p:nvSpPr>
        <p:spPr>
          <a:xfrm>
            <a:off x="-1" y="6268928"/>
            <a:ext cx="12192001" cy="95536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t>CURSO: BIOLOGIA -  CEAGRO </a:t>
            </a:r>
          </a:p>
        </p:txBody>
      </p:sp>
      <p:pic>
        <p:nvPicPr>
          <p:cNvPr id="5" name="Imagen 4">
            <a:extLst>
              <a:ext uri="{FF2B5EF4-FFF2-40B4-BE49-F238E27FC236}">
                <a16:creationId xmlns:a16="http://schemas.microsoft.com/office/drawing/2014/main" id="{6786C580-B8DC-4127-72B1-2544FBAAB835}"/>
              </a:ext>
            </a:extLst>
          </p:cNvPr>
          <p:cNvPicPr>
            <a:picLocks noChangeAspect="1"/>
          </p:cNvPicPr>
          <p:nvPr/>
        </p:nvPicPr>
        <p:blipFill>
          <a:blip r:embed="rId3"/>
          <a:stretch>
            <a:fillRect/>
          </a:stretch>
        </p:blipFill>
        <p:spPr>
          <a:xfrm>
            <a:off x="11272156" y="6394668"/>
            <a:ext cx="716507" cy="703882"/>
          </a:xfrm>
          <a:prstGeom prst="roundRect">
            <a:avLst/>
          </a:prstGeom>
        </p:spPr>
      </p:pic>
      <p:sp>
        <p:nvSpPr>
          <p:cNvPr id="6" name="CuadroTexto 5">
            <a:extLst>
              <a:ext uri="{FF2B5EF4-FFF2-40B4-BE49-F238E27FC236}">
                <a16:creationId xmlns:a16="http://schemas.microsoft.com/office/drawing/2014/main" id="{63A50B49-11F2-42E1-6DF6-5061F6F18F1A}"/>
              </a:ext>
            </a:extLst>
          </p:cNvPr>
          <p:cNvSpPr txBox="1"/>
          <p:nvPr/>
        </p:nvSpPr>
        <p:spPr>
          <a:xfrm>
            <a:off x="-3" y="101600"/>
            <a:ext cx="12192000" cy="461665"/>
          </a:xfrm>
          <a:prstGeom prst="rect">
            <a:avLst/>
          </a:prstGeom>
          <a:noFill/>
        </p:spPr>
        <p:txBody>
          <a:bodyPr wrap="square" rtlCol="0">
            <a:spAutoFit/>
          </a:bodyPr>
          <a:lstStyle/>
          <a:p>
            <a:pPr algn="ctr"/>
            <a:r>
              <a:rPr lang="es-ES" sz="2400" b="1" dirty="0">
                <a:effectLst>
                  <a:outerShdw blurRad="38100" dist="38100" dir="2700000" algn="tl">
                    <a:srgbClr val="000000">
                      <a:alpha val="43137"/>
                    </a:srgbClr>
                  </a:outerShdw>
                </a:effectLst>
              </a:rPr>
              <a:t>BIODIVERSIDAD Y CLASIFICACION DE LOS PRINCIPALES GRUPOS ANIMALES</a:t>
            </a:r>
            <a:endParaRPr lang="es-PE" sz="2400" b="1" dirty="0">
              <a:effectLst>
                <a:outerShdw blurRad="38100" dist="38100" dir="2700000" algn="tl">
                  <a:srgbClr val="000000">
                    <a:alpha val="43137"/>
                  </a:srgbClr>
                </a:outerShdw>
              </a:effectLst>
            </a:endParaRPr>
          </a:p>
        </p:txBody>
      </p:sp>
      <p:sp>
        <p:nvSpPr>
          <p:cNvPr id="10" name="CuadroTexto 9">
            <a:extLst>
              <a:ext uri="{FF2B5EF4-FFF2-40B4-BE49-F238E27FC236}">
                <a16:creationId xmlns:a16="http://schemas.microsoft.com/office/drawing/2014/main" id="{DE5EB926-C6FB-F6E4-0748-E5EFFE768757}"/>
              </a:ext>
            </a:extLst>
          </p:cNvPr>
          <p:cNvSpPr txBox="1"/>
          <p:nvPr/>
        </p:nvSpPr>
        <p:spPr>
          <a:xfrm>
            <a:off x="210456" y="738027"/>
            <a:ext cx="11981540" cy="707886"/>
          </a:xfrm>
          <a:prstGeom prst="rect">
            <a:avLst/>
          </a:prstGeom>
          <a:noFill/>
        </p:spPr>
        <p:txBody>
          <a:bodyPr wrap="square">
            <a:spAutoFit/>
          </a:bodyPr>
          <a:lstStyle/>
          <a:p>
            <a:r>
              <a:rPr lang="es-ES" sz="2000" dirty="0"/>
              <a:t>SE REFIERE A LA VARIEDAD DE FORMAS DE VIDA PRESENTES EN LA TIERRA Y LOS ANIMALES SE AGRUPAN EN CATEGORÍAS JERÁRQUICAS BASADAS EN SUS CARACTERÍSTICAS .</a:t>
            </a:r>
          </a:p>
        </p:txBody>
      </p:sp>
      <p:graphicFrame>
        <p:nvGraphicFramePr>
          <p:cNvPr id="11" name="Diagrama 10">
            <a:extLst>
              <a:ext uri="{FF2B5EF4-FFF2-40B4-BE49-F238E27FC236}">
                <a16:creationId xmlns:a16="http://schemas.microsoft.com/office/drawing/2014/main" id="{E98FC515-3871-3005-4139-D0E7FC41791E}"/>
              </a:ext>
            </a:extLst>
          </p:cNvPr>
          <p:cNvGraphicFramePr/>
          <p:nvPr>
            <p:extLst>
              <p:ext uri="{D42A27DB-BD31-4B8C-83A1-F6EECF244321}">
                <p14:modId xmlns:p14="http://schemas.microsoft.com/office/powerpoint/2010/main" val="3133516216"/>
              </p:ext>
            </p:extLst>
          </p:nvPr>
        </p:nvGraphicFramePr>
        <p:xfrm>
          <a:off x="312122" y="1600199"/>
          <a:ext cx="11778209" cy="45381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26392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7BD207A-C9C1-A1A0-AAB3-C5565E464751}"/>
              </a:ext>
            </a:extLst>
          </p:cNvPr>
          <p:cNvPicPr>
            <a:picLocks noChangeAspect="1"/>
          </p:cNvPicPr>
          <p:nvPr/>
        </p:nvPicPr>
        <p:blipFill>
          <a:blip r:embed="rId2">
            <a:alphaModFix amt="34000"/>
          </a:blip>
          <a:stretch>
            <a:fillRect/>
          </a:stretch>
        </p:blipFill>
        <p:spPr>
          <a:xfrm>
            <a:off x="-2" y="0"/>
            <a:ext cx="12192002" cy="6858000"/>
          </a:xfrm>
          <a:prstGeom prst="rect">
            <a:avLst/>
          </a:prstGeom>
        </p:spPr>
      </p:pic>
      <p:sp>
        <p:nvSpPr>
          <p:cNvPr id="5" name="Rectángulo 4">
            <a:extLst>
              <a:ext uri="{FF2B5EF4-FFF2-40B4-BE49-F238E27FC236}">
                <a16:creationId xmlns:a16="http://schemas.microsoft.com/office/drawing/2014/main" id="{66684361-AF0E-1E7A-FF83-C0B3067C8A84}"/>
              </a:ext>
            </a:extLst>
          </p:cNvPr>
          <p:cNvSpPr/>
          <p:nvPr/>
        </p:nvSpPr>
        <p:spPr>
          <a:xfrm>
            <a:off x="-1" y="6268928"/>
            <a:ext cx="12192001" cy="95536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t>CURSO: BIOLOGIA -  CEAGRO </a:t>
            </a:r>
          </a:p>
        </p:txBody>
      </p:sp>
      <p:pic>
        <p:nvPicPr>
          <p:cNvPr id="6" name="Imagen 5">
            <a:extLst>
              <a:ext uri="{FF2B5EF4-FFF2-40B4-BE49-F238E27FC236}">
                <a16:creationId xmlns:a16="http://schemas.microsoft.com/office/drawing/2014/main" id="{D7CF7787-DB36-A1E8-BA87-CF33A751A28B}"/>
              </a:ext>
            </a:extLst>
          </p:cNvPr>
          <p:cNvPicPr>
            <a:picLocks noChangeAspect="1"/>
          </p:cNvPicPr>
          <p:nvPr/>
        </p:nvPicPr>
        <p:blipFill>
          <a:blip r:embed="rId3"/>
          <a:stretch>
            <a:fillRect/>
          </a:stretch>
        </p:blipFill>
        <p:spPr>
          <a:xfrm>
            <a:off x="11272155" y="6394668"/>
            <a:ext cx="716507" cy="703882"/>
          </a:xfrm>
          <a:prstGeom prst="roundRect">
            <a:avLst/>
          </a:prstGeom>
        </p:spPr>
      </p:pic>
      <p:graphicFrame>
        <p:nvGraphicFramePr>
          <p:cNvPr id="7" name="Diagrama 6">
            <a:extLst>
              <a:ext uri="{FF2B5EF4-FFF2-40B4-BE49-F238E27FC236}">
                <a16:creationId xmlns:a16="http://schemas.microsoft.com/office/drawing/2014/main" id="{5527592F-86AD-0721-8904-918EEDEB5D50}"/>
              </a:ext>
            </a:extLst>
          </p:cNvPr>
          <p:cNvGraphicFramePr/>
          <p:nvPr/>
        </p:nvGraphicFramePr>
        <p:xfrm>
          <a:off x="215899" y="266700"/>
          <a:ext cx="11772763" cy="58716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2440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0ECA014E-DA9B-44C2-872F-A6B464BA7AFC}"/>
              </a:ext>
            </a:extLst>
          </p:cNvPr>
          <p:cNvPicPr>
            <a:picLocks noChangeAspect="1"/>
          </p:cNvPicPr>
          <p:nvPr/>
        </p:nvPicPr>
        <p:blipFill>
          <a:blip r:embed="rId2">
            <a:alphaModFix amt="63000"/>
          </a:blip>
          <a:stretch>
            <a:fillRect/>
          </a:stretch>
        </p:blipFill>
        <p:spPr>
          <a:xfrm>
            <a:off x="0" y="-166254"/>
            <a:ext cx="12192000" cy="6930735"/>
          </a:xfrm>
          <a:prstGeom prst="rect">
            <a:avLst/>
          </a:prstGeom>
        </p:spPr>
      </p:pic>
      <p:sp>
        <p:nvSpPr>
          <p:cNvPr id="13" name="Título 5">
            <a:extLst>
              <a:ext uri="{FF2B5EF4-FFF2-40B4-BE49-F238E27FC236}">
                <a16:creationId xmlns:a16="http://schemas.microsoft.com/office/drawing/2014/main" id="{AAC885EA-3462-4CD2-B6BA-FF27E05141CC}"/>
              </a:ext>
            </a:extLst>
          </p:cNvPr>
          <p:cNvSpPr txBox="1">
            <a:spLocks/>
          </p:cNvSpPr>
          <p:nvPr/>
        </p:nvSpPr>
        <p:spPr>
          <a:xfrm>
            <a:off x="685009" y="631392"/>
            <a:ext cx="10058400" cy="10278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5400" b="1" dirty="0">
                <a:latin typeface="+mn-lt"/>
              </a:rPr>
              <a:t>MUCHAS GRACIAS …......</a:t>
            </a:r>
          </a:p>
        </p:txBody>
      </p:sp>
      <p:sp>
        <p:nvSpPr>
          <p:cNvPr id="14" name="Título 5">
            <a:extLst>
              <a:ext uri="{FF2B5EF4-FFF2-40B4-BE49-F238E27FC236}">
                <a16:creationId xmlns:a16="http://schemas.microsoft.com/office/drawing/2014/main" id="{69B4B63E-836C-493C-B0E4-F1FE230897C0}"/>
              </a:ext>
            </a:extLst>
          </p:cNvPr>
          <p:cNvSpPr txBox="1">
            <a:spLocks/>
          </p:cNvSpPr>
          <p:nvPr/>
        </p:nvSpPr>
        <p:spPr>
          <a:xfrm>
            <a:off x="7119282" y="5464352"/>
            <a:ext cx="4265295" cy="1027847"/>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S" sz="5400" b="1" dirty="0">
                <a:solidFill>
                  <a:schemeClr val="tx1"/>
                </a:solidFill>
                <a:latin typeface="+mn-lt"/>
              </a:rPr>
              <a:t>¿PREGUNTAS?</a:t>
            </a:r>
          </a:p>
        </p:txBody>
      </p:sp>
      <p:pic>
        <p:nvPicPr>
          <p:cNvPr id="15" name="Imagen 14">
            <a:extLst>
              <a:ext uri="{FF2B5EF4-FFF2-40B4-BE49-F238E27FC236}">
                <a16:creationId xmlns:a16="http://schemas.microsoft.com/office/drawing/2014/main" id="{8EEB6192-BE39-4FDF-86BE-8CDBD0605590}"/>
              </a:ext>
            </a:extLst>
          </p:cNvPr>
          <p:cNvPicPr>
            <a:picLocks noChangeAspect="1"/>
          </p:cNvPicPr>
          <p:nvPr/>
        </p:nvPicPr>
        <p:blipFill>
          <a:blip r:embed="rId3"/>
          <a:stretch>
            <a:fillRect/>
          </a:stretch>
        </p:blipFill>
        <p:spPr>
          <a:xfrm>
            <a:off x="10603364" y="192856"/>
            <a:ext cx="1398136" cy="1373501"/>
          </a:xfrm>
          <a:prstGeom prst="roundRect">
            <a:avLst/>
          </a:prstGeom>
        </p:spPr>
      </p:pic>
    </p:spTree>
    <p:extLst>
      <p:ext uri="{BB962C8B-B14F-4D97-AF65-F5344CB8AC3E}">
        <p14:creationId xmlns:p14="http://schemas.microsoft.com/office/powerpoint/2010/main" val="34653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n 22">
            <a:extLst>
              <a:ext uri="{FF2B5EF4-FFF2-40B4-BE49-F238E27FC236}">
                <a16:creationId xmlns:a16="http://schemas.microsoft.com/office/drawing/2014/main" id="{25374F8A-5FE2-434D-8F03-B55DA0D4B31C}"/>
              </a:ext>
            </a:extLst>
          </p:cNvPr>
          <p:cNvPicPr>
            <a:picLocks noChangeAspect="1"/>
          </p:cNvPicPr>
          <p:nvPr/>
        </p:nvPicPr>
        <p:blipFill rotWithShape="1">
          <a:blip r:embed="rId2"/>
          <a:srcRect b="5739"/>
          <a:stretch/>
        </p:blipFill>
        <p:spPr>
          <a:xfrm>
            <a:off x="2826935" y="1436915"/>
            <a:ext cx="6964663" cy="5283134"/>
          </a:xfrm>
          <a:prstGeom prst="rect">
            <a:avLst/>
          </a:prstGeom>
        </p:spPr>
      </p:pic>
      <p:pic>
        <p:nvPicPr>
          <p:cNvPr id="15" name="Imagen 14">
            <a:extLst>
              <a:ext uri="{FF2B5EF4-FFF2-40B4-BE49-F238E27FC236}">
                <a16:creationId xmlns:a16="http://schemas.microsoft.com/office/drawing/2014/main" id="{6EDF58A8-5310-4490-AD52-4B68F0BC9130}"/>
              </a:ext>
            </a:extLst>
          </p:cNvPr>
          <p:cNvPicPr>
            <a:picLocks noChangeAspect="1"/>
          </p:cNvPicPr>
          <p:nvPr/>
        </p:nvPicPr>
        <p:blipFill>
          <a:blip r:embed="rId3"/>
          <a:stretch>
            <a:fillRect/>
          </a:stretch>
        </p:blipFill>
        <p:spPr>
          <a:xfrm>
            <a:off x="8460712" y="200542"/>
            <a:ext cx="1449787" cy="1103626"/>
          </a:xfrm>
          <a:prstGeom prst="rect">
            <a:avLst/>
          </a:prstGeom>
        </p:spPr>
      </p:pic>
      <p:pic>
        <p:nvPicPr>
          <p:cNvPr id="14" name="Imagen 13">
            <a:extLst>
              <a:ext uri="{FF2B5EF4-FFF2-40B4-BE49-F238E27FC236}">
                <a16:creationId xmlns:a16="http://schemas.microsoft.com/office/drawing/2014/main" id="{BB4ECAA7-2F6D-4321-9D2E-7F2421D5D4A8}"/>
              </a:ext>
            </a:extLst>
          </p:cNvPr>
          <p:cNvPicPr>
            <a:picLocks noChangeAspect="1"/>
          </p:cNvPicPr>
          <p:nvPr/>
        </p:nvPicPr>
        <p:blipFill>
          <a:blip r:embed="rId4"/>
          <a:stretch>
            <a:fillRect/>
          </a:stretch>
        </p:blipFill>
        <p:spPr>
          <a:xfrm flipH="1">
            <a:off x="6254921" y="-19050"/>
            <a:ext cx="1693323" cy="580118"/>
          </a:xfrm>
          <a:prstGeom prst="rect">
            <a:avLst/>
          </a:prstGeom>
        </p:spPr>
      </p:pic>
      <p:pic>
        <p:nvPicPr>
          <p:cNvPr id="9" name="Imagen 8">
            <a:extLst>
              <a:ext uri="{FF2B5EF4-FFF2-40B4-BE49-F238E27FC236}">
                <a16:creationId xmlns:a16="http://schemas.microsoft.com/office/drawing/2014/main" id="{0A454CAF-9C85-414F-8115-01A11BCE2CCA}"/>
              </a:ext>
            </a:extLst>
          </p:cNvPr>
          <p:cNvPicPr>
            <a:picLocks noChangeAspect="1"/>
          </p:cNvPicPr>
          <p:nvPr/>
        </p:nvPicPr>
        <p:blipFill>
          <a:blip r:embed="rId5"/>
          <a:stretch>
            <a:fillRect/>
          </a:stretch>
        </p:blipFill>
        <p:spPr>
          <a:xfrm flipH="1">
            <a:off x="873817" y="691989"/>
            <a:ext cx="1262459" cy="1262459"/>
          </a:xfrm>
          <a:prstGeom prst="rect">
            <a:avLst/>
          </a:prstGeom>
        </p:spPr>
      </p:pic>
      <p:pic>
        <p:nvPicPr>
          <p:cNvPr id="13" name="Imagen 12">
            <a:extLst>
              <a:ext uri="{FF2B5EF4-FFF2-40B4-BE49-F238E27FC236}">
                <a16:creationId xmlns:a16="http://schemas.microsoft.com/office/drawing/2014/main" id="{6DE98824-5540-4C17-AF89-C22C67F60D2B}"/>
              </a:ext>
            </a:extLst>
          </p:cNvPr>
          <p:cNvPicPr>
            <a:picLocks noChangeAspect="1"/>
          </p:cNvPicPr>
          <p:nvPr/>
        </p:nvPicPr>
        <p:blipFill>
          <a:blip r:embed="rId6"/>
          <a:stretch>
            <a:fillRect/>
          </a:stretch>
        </p:blipFill>
        <p:spPr>
          <a:xfrm flipH="1">
            <a:off x="3606420" y="118901"/>
            <a:ext cx="1377560" cy="632072"/>
          </a:xfrm>
          <a:prstGeom prst="rect">
            <a:avLst/>
          </a:prstGeom>
        </p:spPr>
      </p:pic>
      <p:pic>
        <p:nvPicPr>
          <p:cNvPr id="12" name="Imagen 11">
            <a:extLst>
              <a:ext uri="{FF2B5EF4-FFF2-40B4-BE49-F238E27FC236}">
                <a16:creationId xmlns:a16="http://schemas.microsoft.com/office/drawing/2014/main" id="{1B90A025-357A-4DA9-B1ED-C6FE14E7BD75}"/>
              </a:ext>
            </a:extLst>
          </p:cNvPr>
          <p:cNvPicPr>
            <a:picLocks noChangeAspect="1"/>
          </p:cNvPicPr>
          <p:nvPr/>
        </p:nvPicPr>
        <p:blipFill>
          <a:blip r:embed="rId7"/>
          <a:stretch>
            <a:fillRect/>
          </a:stretch>
        </p:blipFill>
        <p:spPr>
          <a:xfrm>
            <a:off x="1979523" y="516244"/>
            <a:ext cx="1335493" cy="1262458"/>
          </a:xfrm>
          <a:prstGeom prst="rect">
            <a:avLst/>
          </a:prstGeom>
        </p:spPr>
      </p:pic>
      <p:pic>
        <p:nvPicPr>
          <p:cNvPr id="8" name="Imagen 7">
            <a:extLst>
              <a:ext uri="{FF2B5EF4-FFF2-40B4-BE49-F238E27FC236}">
                <a16:creationId xmlns:a16="http://schemas.microsoft.com/office/drawing/2014/main" id="{557EB3AB-8C77-4D54-8075-0E6C546F5062}"/>
              </a:ext>
            </a:extLst>
          </p:cNvPr>
          <p:cNvPicPr>
            <a:picLocks noChangeAspect="1"/>
          </p:cNvPicPr>
          <p:nvPr/>
        </p:nvPicPr>
        <p:blipFill rotWithShape="1">
          <a:blip r:embed="rId8"/>
          <a:srcRect t="23870"/>
          <a:stretch/>
        </p:blipFill>
        <p:spPr>
          <a:xfrm>
            <a:off x="-1" y="2553995"/>
            <a:ext cx="1979525" cy="1076843"/>
          </a:xfrm>
          <a:prstGeom prst="rect">
            <a:avLst/>
          </a:prstGeom>
        </p:spPr>
      </p:pic>
      <p:pic>
        <p:nvPicPr>
          <p:cNvPr id="7" name="Imagen 6">
            <a:extLst>
              <a:ext uri="{FF2B5EF4-FFF2-40B4-BE49-F238E27FC236}">
                <a16:creationId xmlns:a16="http://schemas.microsoft.com/office/drawing/2014/main" id="{15743454-0D00-4ABE-9012-0E6D0FD48CDD}"/>
              </a:ext>
            </a:extLst>
          </p:cNvPr>
          <p:cNvPicPr>
            <a:picLocks noChangeAspect="1"/>
          </p:cNvPicPr>
          <p:nvPr/>
        </p:nvPicPr>
        <p:blipFill>
          <a:blip r:embed="rId9"/>
          <a:stretch>
            <a:fillRect/>
          </a:stretch>
        </p:blipFill>
        <p:spPr>
          <a:xfrm>
            <a:off x="-7118" y="4524942"/>
            <a:ext cx="1305092" cy="875005"/>
          </a:xfrm>
          <a:prstGeom prst="rect">
            <a:avLst/>
          </a:prstGeom>
        </p:spPr>
      </p:pic>
      <p:grpSp>
        <p:nvGrpSpPr>
          <p:cNvPr id="2" name="Grupo 1">
            <a:extLst>
              <a:ext uri="{FF2B5EF4-FFF2-40B4-BE49-F238E27FC236}">
                <a16:creationId xmlns:a16="http://schemas.microsoft.com/office/drawing/2014/main" id="{F423F50A-BA9F-42DB-9F05-E244E47310C2}"/>
              </a:ext>
            </a:extLst>
          </p:cNvPr>
          <p:cNvGrpSpPr/>
          <p:nvPr/>
        </p:nvGrpSpPr>
        <p:grpSpPr>
          <a:xfrm>
            <a:off x="698536" y="499109"/>
            <a:ext cx="10691096" cy="6199973"/>
            <a:chOff x="698536" y="518159"/>
            <a:chExt cx="10691096" cy="6199973"/>
          </a:xfrm>
        </p:grpSpPr>
        <p:sp>
          <p:nvSpPr>
            <p:cNvPr id="3" name="Forma libre: forma 2">
              <a:extLst>
                <a:ext uri="{FF2B5EF4-FFF2-40B4-BE49-F238E27FC236}">
                  <a16:creationId xmlns:a16="http://schemas.microsoft.com/office/drawing/2014/main" id="{BEF99E57-C2D8-4EEF-BB02-F085EE523EF7}"/>
                </a:ext>
              </a:extLst>
            </p:cNvPr>
            <p:cNvSpPr/>
            <p:nvPr/>
          </p:nvSpPr>
          <p:spPr>
            <a:xfrm>
              <a:off x="5050567" y="4731098"/>
              <a:ext cx="1987034" cy="1987034"/>
            </a:xfrm>
            <a:custGeom>
              <a:avLst/>
              <a:gdLst>
                <a:gd name="connsiteX0" fmla="*/ 0 w 1987034"/>
                <a:gd name="connsiteY0" fmla="*/ 993517 h 1987034"/>
                <a:gd name="connsiteX1" fmla="*/ 993517 w 1987034"/>
                <a:gd name="connsiteY1" fmla="*/ 0 h 1987034"/>
                <a:gd name="connsiteX2" fmla="*/ 1987034 w 1987034"/>
                <a:gd name="connsiteY2" fmla="*/ 993517 h 1987034"/>
                <a:gd name="connsiteX3" fmla="*/ 993517 w 1987034"/>
                <a:gd name="connsiteY3" fmla="*/ 1987034 h 1987034"/>
                <a:gd name="connsiteX4" fmla="*/ 0 w 1987034"/>
                <a:gd name="connsiteY4" fmla="*/ 993517 h 1987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7034" h="1987034">
                  <a:moveTo>
                    <a:pt x="0" y="993517"/>
                  </a:moveTo>
                  <a:cubicBezTo>
                    <a:pt x="0" y="444813"/>
                    <a:pt x="444813" y="0"/>
                    <a:pt x="993517" y="0"/>
                  </a:cubicBezTo>
                  <a:cubicBezTo>
                    <a:pt x="1542221" y="0"/>
                    <a:pt x="1987034" y="444813"/>
                    <a:pt x="1987034" y="993517"/>
                  </a:cubicBezTo>
                  <a:cubicBezTo>
                    <a:pt x="1987034" y="1542221"/>
                    <a:pt x="1542221" y="1987034"/>
                    <a:pt x="993517" y="1987034"/>
                  </a:cubicBezTo>
                  <a:cubicBezTo>
                    <a:pt x="444813" y="1987034"/>
                    <a:pt x="0" y="1542221"/>
                    <a:pt x="0" y="993517"/>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308139" tIns="308139" rIns="308139" bIns="308139" numCol="1" spcCol="1270" anchor="ctr" anchorCtr="0">
              <a:noAutofit/>
            </a:bodyPr>
            <a:lstStyle/>
            <a:p>
              <a:pPr marL="0" lvl="0" indent="0" algn="ctr" defTabSz="1200150">
                <a:lnSpc>
                  <a:spcPct val="90000"/>
                </a:lnSpc>
                <a:spcBef>
                  <a:spcPct val="0"/>
                </a:spcBef>
                <a:spcAft>
                  <a:spcPct val="35000"/>
                </a:spcAft>
                <a:buNone/>
              </a:pPr>
              <a:r>
                <a:rPr lang="es-ES" sz="2700" kern="1200" dirty="0"/>
                <a:t>BIOLOGIA</a:t>
              </a:r>
            </a:p>
          </p:txBody>
        </p:sp>
        <p:sp>
          <p:nvSpPr>
            <p:cNvPr id="4" name="Flecha: hacia la izquierda 3">
              <a:extLst>
                <a:ext uri="{FF2B5EF4-FFF2-40B4-BE49-F238E27FC236}">
                  <a16:creationId xmlns:a16="http://schemas.microsoft.com/office/drawing/2014/main" id="{EA0083CB-A440-4E3A-8C1E-F55EA4ECF924}"/>
                </a:ext>
              </a:extLst>
            </p:cNvPr>
            <p:cNvSpPr/>
            <p:nvPr/>
          </p:nvSpPr>
          <p:spPr>
            <a:xfrm rot="10800000">
              <a:off x="1393998" y="5441463"/>
              <a:ext cx="3455457" cy="566304"/>
            </a:xfrm>
            <a:prstGeom prst="leftArrow">
              <a:avLst>
                <a:gd name="adj1" fmla="val 60000"/>
                <a:gd name="adj2" fmla="val 50000"/>
              </a:avLst>
            </a:pr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p:style>
        </p:sp>
        <p:sp>
          <p:nvSpPr>
            <p:cNvPr id="10" name="Forma libre: forma 9">
              <a:extLst>
                <a:ext uri="{FF2B5EF4-FFF2-40B4-BE49-F238E27FC236}">
                  <a16:creationId xmlns:a16="http://schemas.microsoft.com/office/drawing/2014/main" id="{489894EC-D9D9-40FE-A912-270C5BF23F3B}"/>
                </a:ext>
              </a:extLst>
            </p:cNvPr>
            <p:cNvSpPr/>
            <p:nvPr/>
          </p:nvSpPr>
          <p:spPr>
            <a:xfrm>
              <a:off x="698536" y="5168246"/>
              <a:ext cx="1390924" cy="1112739"/>
            </a:xfrm>
            <a:custGeom>
              <a:avLst/>
              <a:gdLst>
                <a:gd name="connsiteX0" fmla="*/ 0 w 1390924"/>
                <a:gd name="connsiteY0" fmla="*/ 111274 h 1112739"/>
                <a:gd name="connsiteX1" fmla="*/ 111274 w 1390924"/>
                <a:gd name="connsiteY1" fmla="*/ 0 h 1112739"/>
                <a:gd name="connsiteX2" fmla="*/ 1279650 w 1390924"/>
                <a:gd name="connsiteY2" fmla="*/ 0 h 1112739"/>
                <a:gd name="connsiteX3" fmla="*/ 1390924 w 1390924"/>
                <a:gd name="connsiteY3" fmla="*/ 111274 h 1112739"/>
                <a:gd name="connsiteX4" fmla="*/ 1390924 w 1390924"/>
                <a:gd name="connsiteY4" fmla="*/ 1001465 h 1112739"/>
                <a:gd name="connsiteX5" fmla="*/ 1279650 w 1390924"/>
                <a:gd name="connsiteY5" fmla="*/ 1112739 h 1112739"/>
                <a:gd name="connsiteX6" fmla="*/ 111274 w 1390924"/>
                <a:gd name="connsiteY6" fmla="*/ 1112739 h 1112739"/>
                <a:gd name="connsiteX7" fmla="*/ 0 w 1390924"/>
                <a:gd name="connsiteY7" fmla="*/ 1001465 h 1112739"/>
                <a:gd name="connsiteX8" fmla="*/ 0 w 1390924"/>
                <a:gd name="connsiteY8" fmla="*/ 111274 h 1112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924" h="1112739">
                  <a:moveTo>
                    <a:pt x="0" y="111274"/>
                  </a:moveTo>
                  <a:cubicBezTo>
                    <a:pt x="0" y="49819"/>
                    <a:pt x="49819" y="0"/>
                    <a:pt x="111274" y="0"/>
                  </a:cubicBezTo>
                  <a:lnTo>
                    <a:pt x="1279650" y="0"/>
                  </a:lnTo>
                  <a:cubicBezTo>
                    <a:pt x="1341105" y="0"/>
                    <a:pt x="1390924" y="49819"/>
                    <a:pt x="1390924" y="111274"/>
                  </a:cubicBezTo>
                  <a:lnTo>
                    <a:pt x="1390924" y="1001465"/>
                  </a:lnTo>
                  <a:cubicBezTo>
                    <a:pt x="1390924" y="1062920"/>
                    <a:pt x="1341105" y="1112739"/>
                    <a:pt x="1279650" y="1112739"/>
                  </a:cubicBezTo>
                  <a:lnTo>
                    <a:pt x="111274" y="1112739"/>
                  </a:lnTo>
                  <a:cubicBezTo>
                    <a:pt x="49819" y="1112739"/>
                    <a:pt x="0" y="1062920"/>
                    <a:pt x="0" y="1001465"/>
                  </a:cubicBezTo>
                  <a:lnTo>
                    <a:pt x="0" y="111274"/>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59261" tIns="59261" rIns="59261" bIns="59261" numCol="1" spcCol="1270" anchor="ctr" anchorCtr="0">
              <a:noAutofit/>
            </a:bodyPr>
            <a:lstStyle/>
            <a:p>
              <a:pPr marL="0" lvl="0" indent="0" algn="ctr" defTabSz="622300">
                <a:lnSpc>
                  <a:spcPct val="90000"/>
                </a:lnSpc>
                <a:spcBef>
                  <a:spcPct val="0"/>
                </a:spcBef>
                <a:spcAft>
                  <a:spcPct val="35000"/>
                </a:spcAft>
                <a:buNone/>
              </a:pPr>
              <a:r>
                <a:rPr lang="es-ES" sz="1400" kern="1200" dirty="0"/>
                <a:t>ANATOMIA Y FISIOLOGIA ANIMAL</a:t>
              </a:r>
            </a:p>
          </p:txBody>
        </p:sp>
        <p:sp>
          <p:nvSpPr>
            <p:cNvPr id="11" name="Flecha: hacia la izquierda 10">
              <a:extLst>
                <a:ext uri="{FF2B5EF4-FFF2-40B4-BE49-F238E27FC236}">
                  <a16:creationId xmlns:a16="http://schemas.microsoft.com/office/drawing/2014/main" id="{BD420A8F-8514-4C40-AB51-C4BAECB93170}"/>
                </a:ext>
              </a:extLst>
            </p:cNvPr>
            <p:cNvSpPr/>
            <p:nvPr/>
          </p:nvSpPr>
          <p:spPr>
            <a:xfrm rot="12150000">
              <a:off x="1616450" y="4323125"/>
              <a:ext cx="3455457" cy="566304"/>
            </a:xfrm>
            <a:prstGeom prst="leftArrow">
              <a:avLst>
                <a:gd name="adj1" fmla="val 60000"/>
                <a:gd name="adj2" fmla="val 50000"/>
              </a:avLst>
            </a:pr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p:style>
        </p:sp>
        <p:sp>
          <p:nvSpPr>
            <p:cNvPr id="21" name="Forma libre: forma 20">
              <a:extLst>
                <a:ext uri="{FF2B5EF4-FFF2-40B4-BE49-F238E27FC236}">
                  <a16:creationId xmlns:a16="http://schemas.microsoft.com/office/drawing/2014/main" id="{6A3937C5-19B3-4729-B271-BEB02CDAB2B3}"/>
                </a:ext>
              </a:extLst>
            </p:cNvPr>
            <p:cNvSpPr/>
            <p:nvPr/>
          </p:nvSpPr>
          <p:spPr>
            <a:xfrm>
              <a:off x="1052503" y="3388735"/>
              <a:ext cx="1390924" cy="1112739"/>
            </a:xfrm>
            <a:custGeom>
              <a:avLst/>
              <a:gdLst>
                <a:gd name="connsiteX0" fmla="*/ 0 w 1390924"/>
                <a:gd name="connsiteY0" fmla="*/ 111274 h 1112739"/>
                <a:gd name="connsiteX1" fmla="*/ 111274 w 1390924"/>
                <a:gd name="connsiteY1" fmla="*/ 0 h 1112739"/>
                <a:gd name="connsiteX2" fmla="*/ 1279650 w 1390924"/>
                <a:gd name="connsiteY2" fmla="*/ 0 h 1112739"/>
                <a:gd name="connsiteX3" fmla="*/ 1390924 w 1390924"/>
                <a:gd name="connsiteY3" fmla="*/ 111274 h 1112739"/>
                <a:gd name="connsiteX4" fmla="*/ 1390924 w 1390924"/>
                <a:gd name="connsiteY4" fmla="*/ 1001465 h 1112739"/>
                <a:gd name="connsiteX5" fmla="*/ 1279650 w 1390924"/>
                <a:gd name="connsiteY5" fmla="*/ 1112739 h 1112739"/>
                <a:gd name="connsiteX6" fmla="*/ 111274 w 1390924"/>
                <a:gd name="connsiteY6" fmla="*/ 1112739 h 1112739"/>
                <a:gd name="connsiteX7" fmla="*/ 0 w 1390924"/>
                <a:gd name="connsiteY7" fmla="*/ 1001465 h 1112739"/>
                <a:gd name="connsiteX8" fmla="*/ 0 w 1390924"/>
                <a:gd name="connsiteY8" fmla="*/ 111274 h 1112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924" h="1112739">
                  <a:moveTo>
                    <a:pt x="0" y="111274"/>
                  </a:moveTo>
                  <a:cubicBezTo>
                    <a:pt x="0" y="49819"/>
                    <a:pt x="49819" y="0"/>
                    <a:pt x="111274" y="0"/>
                  </a:cubicBezTo>
                  <a:lnTo>
                    <a:pt x="1279650" y="0"/>
                  </a:lnTo>
                  <a:cubicBezTo>
                    <a:pt x="1341105" y="0"/>
                    <a:pt x="1390924" y="49819"/>
                    <a:pt x="1390924" y="111274"/>
                  </a:cubicBezTo>
                  <a:lnTo>
                    <a:pt x="1390924" y="1001465"/>
                  </a:lnTo>
                  <a:cubicBezTo>
                    <a:pt x="1390924" y="1062920"/>
                    <a:pt x="1341105" y="1112739"/>
                    <a:pt x="1279650" y="1112739"/>
                  </a:cubicBezTo>
                  <a:lnTo>
                    <a:pt x="111274" y="1112739"/>
                  </a:lnTo>
                  <a:cubicBezTo>
                    <a:pt x="49819" y="1112739"/>
                    <a:pt x="0" y="1062920"/>
                    <a:pt x="0" y="1001465"/>
                  </a:cubicBezTo>
                  <a:lnTo>
                    <a:pt x="0" y="111274"/>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59261" tIns="59261" rIns="59261" bIns="59261" numCol="1" spcCol="1270" anchor="ctr" anchorCtr="0">
              <a:noAutofit/>
            </a:bodyPr>
            <a:lstStyle/>
            <a:p>
              <a:pPr marL="0" lvl="0" indent="0" algn="ctr" defTabSz="622300">
                <a:lnSpc>
                  <a:spcPct val="90000"/>
                </a:lnSpc>
                <a:spcBef>
                  <a:spcPct val="0"/>
                </a:spcBef>
                <a:spcAft>
                  <a:spcPct val="35000"/>
                </a:spcAft>
                <a:buNone/>
              </a:pPr>
              <a:r>
                <a:rPr lang="es-ES" sz="1400" kern="1200" dirty="0"/>
                <a:t>ORGANIZACIÓN Y DIVERSIDAD ANIMAL</a:t>
              </a:r>
            </a:p>
          </p:txBody>
        </p:sp>
        <p:sp>
          <p:nvSpPr>
            <p:cNvPr id="22" name="Flecha: hacia la izquierda 21">
              <a:extLst>
                <a:ext uri="{FF2B5EF4-FFF2-40B4-BE49-F238E27FC236}">
                  <a16:creationId xmlns:a16="http://schemas.microsoft.com/office/drawing/2014/main" id="{DD02EE57-F6E0-47F9-8BB8-5784A90D0A3B}"/>
                </a:ext>
              </a:extLst>
            </p:cNvPr>
            <p:cNvSpPr/>
            <p:nvPr/>
          </p:nvSpPr>
          <p:spPr>
            <a:xfrm rot="13500000">
              <a:off x="2249937" y="3375044"/>
              <a:ext cx="3455457" cy="566304"/>
            </a:xfrm>
            <a:prstGeom prst="leftArrow">
              <a:avLst>
                <a:gd name="adj1" fmla="val 60000"/>
                <a:gd name="adj2" fmla="val 50000"/>
              </a:avLst>
            </a:pr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p:style>
        </p:sp>
        <p:sp>
          <p:nvSpPr>
            <p:cNvPr id="24" name="Forma libre: forma 23">
              <a:extLst>
                <a:ext uri="{FF2B5EF4-FFF2-40B4-BE49-F238E27FC236}">
                  <a16:creationId xmlns:a16="http://schemas.microsoft.com/office/drawing/2014/main" id="{4ABE9053-736F-48B2-B59E-DDF72101E61A}"/>
                </a:ext>
              </a:extLst>
            </p:cNvPr>
            <p:cNvSpPr/>
            <p:nvPr/>
          </p:nvSpPr>
          <p:spPr>
            <a:xfrm>
              <a:off x="2060515" y="1880138"/>
              <a:ext cx="1390924" cy="1112739"/>
            </a:xfrm>
            <a:custGeom>
              <a:avLst/>
              <a:gdLst>
                <a:gd name="connsiteX0" fmla="*/ 0 w 1390924"/>
                <a:gd name="connsiteY0" fmla="*/ 111274 h 1112739"/>
                <a:gd name="connsiteX1" fmla="*/ 111274 w 1390924"/>
                <a:gd name="connsiteY1" fmla="*/ 0 h 1112739"/>
                <a:gd name="connsiteX2" fmla="*/ 1279650 w 1390924"/>
                <a:gd name="connsiteY2" fmla="*/ 0 h 1112739"/>
                <a:gd name="connsiteX3" fmla="*/ 1390924 w 1390924"/>
                <a:gd name="connsiteY3" fmla="*/ 111274 h 1112739"/>
                <a:gd name="connsiteX4" fmla="*/ 1390924 w 1390924"/>
                <a:gd name="connsiteY4" fmla="*/ 1001465 h 1112739"/>
                <a:gd name="connsiteX5" fmla="*/ 1279650 w 1390924"/>
                <a:gd name="connsiteY5" fmla="*/ 1112739 h 1112739"/>
                <a:gd name="connsiteX6" fmla="*/ 111274 w 1390924"/>
                <a:gd name="connsiteY6" fmla="*/ 1112739 h 1112739"/>
                <a:gd name="connsiteX7" fmla="*/ 0 w 1390924"/>
                <a:gd name="connsiteY7" fmla="*/ 1001465 h 1112739"/>
                <a:gd name="connsiteX8" fmla="*/ 0 w 1390924"/>
                <a:gd name="connsiteY8" fmla="*/ 111274 h 1112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924" h="1112739">
                  <a:moveTo>
                    <a:pt x="0" y="111274"/>
                  </a:moveTo>
                  <a:cubicBezTo>
                    <a:pt x="0" y="49819"/>
                    <a:pt x="49819" y="0"/>
                    <a:pt x="111274" y="0"/>
                  </a:cubicBezTo>
                  <a:lnTo>
                    <a:pt x="1279650" y="0"/>
                  </a:lnTo>
                  <a:cubicBezTo>
                    <a:pt x="1341105" y="0"/>
                    <a:pt x="1390924" y="49819"/>
                    <a:pt x="1390924" y="111274"/>
                  </a:cubicBezTo>
                  <a:lnTo>
                    <a:pt x="1390924" y="1001465"/>
                  </a:lnTo>
                  <a:cubicBezTo>
                    <a:pt x="1390924" y="1062920"/>
                    <a:pt x="1341105" y="1112739"/>
                    <a:pt x="1279650" y="1112739"/>
                  </a:cubicBezTo>
                  <a:lnTo>
                    <a:pt x="111274" y="1112739"/>
                  </a:lnTo>
                  <a:cubicBezTo>
                    <a:pt x="49819" y="1112739"/>
                    <a:pt x="0" y="1062920"/>
                    <a:pt x="0" y="1001465"/>
                  </a:cubicBezTo>
                  <a:lnTo>
                    <a:pt x="0" y="111274"/>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59261" tIns="59261" rIns="59261" bIns="59261" numCol="1" spcCol="1270" anchor="ctr" anchorCtr="0">
              <a:noAutofit/>
            </a:bodyPr>
            <a:lstStyle/>
            <a:p>
              <a:pPr marL="0" lvl="0" indent="0" algn="ctr" defTabSz="622300">
                <a:lnSpc>
                  <a:spcPct val="90000"/>
                </a:lnSpc>
                <a:spcBef>
                  <a:spcPct val="0"/>
                </a:spcBef>
                <a:spcAft>
                  <a:spcPct val="35000"/>
                </a:spcAft>
                <a:buNone/>
              </a:pPr>
              <a:r>
                <a:rPr lang="es-ES" sz="1400" kern="1200" dirty="0"/>
                <a:t>GENETICA Y BIOLOGIA MOLECULAR</a:t>
              </a:r>
            </a:p>
          </p:txBody>
        </p:sp>
        <p:sp>
          <p:nvSpPr>
            <p:cNvPr id="25" name="Flecha: hacia la izquierda 24">
              <a:extLst>
                <a:ext uri="{FF2B5EF4-FFF2-40B4-BE49-F238E27FC236}">
                  <a16:creationId xmlns:a16="http://schemas.microsoft.com/office/drawing/2014/main" id="{37D5DBE9-98C3-41CC-8039-EC8776CD079E}"/>
                </a:ext>
              </a:extLst>
            </p:cNvPr>
            <p:cNvSpPr/>
            <p:nvPr/>
          </p:nvSpPr>
          <p:spPr>
            <a:xfrm rot="14850000">
              <a:off x="3198018" y="2741557"/>
              <a:ext cx="3455457" cy="566304"/>
            </a:xfrm>
            <a:prstGeom prst="leftArrow">
              <a:avLst>
                <a:gd name="adj1" fmla="val 60000"/>
                <a:gd name="adj2" fmla="val 50000"/>
              </a:avLst>
            </a:pr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p:style>
        </p:sp>
        <p:sp>
          <p:nvSpPr>
            <p:cNvPr id="26" name="Forma libre: forma 25">
              <a:extLst>
                <a:ext uri="{FF2B5EF4-FFF2-40B4-BE49-F238E27FC236}">
                  <a16:creationId xmlns:a16="http://schemas.microsoft.com/office/drawing/2014/main" id="{F34B0DFF-73F0-4326-AB07-6AC14FA63693}"/>
                </a:ext>
              </a:extLst>
            </p:cNvPr>
            <p:cNvSpPr/>
            <p:nvPr/>
          </p:nvSpPr>
          <p:spPr>
            <a:xfrm>
              <a:off x="3569111" y="872126"/>
              <a:ext cx="1390924" cy="1112739"/>
            </a:xfrm>
            <a:custGeom>
              <a:avLst/>
              <a:gdLst>
                <a:gd name="connsiteX0" fmla="*/ 0 w 1390924"/>
                <a:gd name="connsiteY0" fmla="*/ 111274 h 1112739"/>
                <a:gd name="connsiteX1" fmla="*/ 111274 w 1390924"/>
                <a:gd name="connsiteY1" fmla="*/ 0 h 1112739"/>
                <a:gd name="connsiteX2" fmla="*/ 1279650 w 1390924"/>
                <a:gd name="connsiteY2" fmla="*/ 0 h 1112739"/>
                <a:gd name="connsiteX3" fmla="*/ 1390924 w 1390924"/>
                <a:gd name="connsiteY3" fmla="*/ 111274 h 1112739"/>
                <a:gd name="connsiteX4" fmla="*/ 1390924 w 1390924"/>
                <a:gd name="connsiteY4" fmla="*/ 1001465 h 1112739"/>
                <a:gd name="connsiteX5" fmla="*/ 1279650 w 1390924"/>
                <a:gd name="connsiteY5" fmla="*/ 1112739 h 1112739"/>
                <a:gd name="connsiteX6" fmla="*/ 111274 w 1390924"/>
                <a:gd name="connsiteY6" fmla="*/ 1112739 h 1112739"/>
                <a:gd name="connsiteX7" fmla="*/ 0 w 1390924"/>
                <a:gd name="connsiteY7" fmla="*/ 1001465 h 1112739"/>
                <a:gd name="connsiteX8" fmla="*/ 0 w 1390924"/>
                <a:gd name="connsiteY8" fmla="*/ 111274 h 1112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924" h="1112739">
                  <a:moveTo>
                    <a:pt x="0" y="111274"/>
                  </a:moveTo>
                  <a:cubicBezTo>
                    <a:pt x="0" y="49819"/>
                    <a:pt x="49819" y="0"/>
                    <a:pt x="111274" y="0"/>
                  </a:cubicBezTo>
                  <a:lnTo>
                    <a:pt x="1279650" y="0"/>
                  </a:lnTo>
                  <a:cubicBezTo>
                    <a:pt x="1341105" y="0"/>
                    <a:pt x="1390924" y="49819"/>
                    <a:pt x="1390924" y="111274"/>
                  </a:cubicBezTo>
                  <a:lnTo>
                    <a:pt x="1390924" y="1001465"/>
                  </a:lnTo>
                  <a:cubicBezTo>
                    <a:pt x="1390924" y="1062920"/>
                    <a:pt x="1341105" y="1112739"/>
                    <a:pt x="1279650" y="1112739"/>
                  </a:cubicBezTo>
                  <a:lnTo>
                    <a:pt x="111274" y="1112739"/>
                  </a:lnTo>
                  <a:cubicBezTo>
                    <a:pt x="49819" y="1112739"/>
                    <a:pt x="0" y="1062920"/>
                    <a:pt x="0" y="1001465"/>
                  </a:cubicBezTo>
                  <a:lnTo>
                    <a:pt x="0" y="111274"/>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59261" tIns="59261" rIns="59261" bIns="59261" numCol="1" spcCol="1270" anchor="ctr" anchorCtr="0">
              <a:noAutofit/>
            </a:bodyPr>
            <a:lstStyle/>
            <a:p>
              <a:pPr marL="0" lvl="0" indent="0" algn="ctr" defTabSz="622300">
                <a:lnSpc>
                  <a:spcPct val="90000"/>
                </a:lnSpc>
                <a:spcBef>
                  <a:spcPct val="0"/>
                </a:spcBef>
                <a:spcAft>
                  <a:spcPct val="35000"/>
                </a:spcAft>
                <a:buNone/>
              </a:pPr>
              <a:r>
                <a:rPr lang="es-ES" sz="1400" kern="1200" dirty="0"/>
                <a:t>MICROBIOLOGIA VETERINARIA</a:t>
              </a:r>
            </a:p>
          </p:txBody>
        </p:sp>
        <p:sp>
          <p:nvSpPr>
            <p:cNvPr id="27" name="Flecha: hacia la izquierda 26">
              <a:extLst>
                <a:ext uri="{FF2B5EF4-FFF2-40B4-BE49-F238E27FC236}">
                  <a16:creationId xmlns:a16="http://schemas.microsoft.com/office/drawing/2014/main" id="{8150DC58-7A45-46FF-8A1B-F334A67C80DF}"/>
                </a:ext>
              </a:extLst>
            </p:cNvPr>
            <p:cNvSpPr/>
            <p:nvPr/>
          </p:nvSpPr>
          <p:spPr>
            <a:xfrm rot="16200000">
              <a:off x="4316356" y="2519105"/>
              <a:ext cx="3455457" cy="566304"/>
            </a:xfrm>
            <a:prstGeom prst="leftArrow">
              <a:avLst>
                <a:gd name="adj1" fmla="val 60000"/>
                <a:gd name="adj2" fmla="val 50000"/>
              </a:avLst>
            </a:pr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p:style>
        </p:sp>
        <p:sp>
          <p:nvSpPr>
            <p:cNvPr id="28" name="Forma libre: forma 27">
              <a:extLst>
                <a:ext uri="{FF2B5EF4-FFF2-40B4-BE49-F238E27FC236}">
                  <a16:creationId xmlns:a16="http://schemas.microsoft.com/office/drawing/2014/main" id="{C1418AE2-552A-4822-943D-17A8F69DB14B}"/>
                </a:ext>
              </a:extLst>
            </p:cNvPr>
            <p:cNvSpPr/>
            <p:nvPr/>
          </p:nvSpPr>
          <p:spPr>
            <a:xfrm>
              <a:off x="5348622" y="518159"/>
              <a:ext cx="1390924" cy="1112739"/>
            </a:xfrm>
            <a:custGeom>
              <a:avLst/>
              <a:gdLst>
                <a:gd name="connsiteX0" fmla="*/ 0 w 1390924"/>
                <a:gd name="connsiteY0" fmla="*/ 111274 h 1112739"/>
                <a:gd name="connsiteX1" fmla="*/ 111274 w 1390924"/>
                <a:gd name="connsiteY1" fmla="*/ 0 h 1112739"/>
                <a:gd name="connsiteX2" fmla="*/ 1279650 w 1390924"/>
                <a:gd name="connsiteY2" fmla="*/ 0 h 1112739"/>
                <a:gd name="connsiteX3" fmla="*/ 1390924 w 1390924"/>
                <a:gd name="connsiteY3" fmla="*/ 111274 h 1112739"/>
                <a:gd name="connsiteX4" fmla="*/ 1390924 w 1390924"/>
                <a:gd name="connsiteY4" fmla="*/ 1001465 h 1112739"/>
                <a:gd name="connsiteX5" fmla="*/ 1279650 w 1390924"/>
                <a:gd name="connsiteY5" fmla="*/ 1112739 h 1112739"/>
                <a:gd name="connsiteX6" fmla="*/ 111274 w 1390924"/>
                <a:gd name="connsiteY6" fmla="*/ 1112739 h 1112739"/>
                <a:gd name="connsiteX7" fmla="*/ 0 w 1390924"/>
                <a:gd name="connsiteY7" fmla="*/ 1001465 h 1112739"/>
                <a:gd name="connsiteX8" fmla="*/ 0 w 1390924"/>
                <a:gd name="connsiteY8" fmla="*/ 111274 h 1112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924" h="1112739">
                  <a:moveTo>
                    <a:pt x="0" y="111274"/>
                  </a:moveTo>
                  <a:cubicBezTo>
                    <a:pt x="0" y="49819"/>
                    <a:pt x="49819" y="0"/>
                    <a:pt x="111274" y="0"/>
                  </a:cubicBezTo>
                  <a:lnTo>
                    <a:pt x="1279650" y="0"/>
                  </a:lnTo>
                  <a:cubicBezTo>
                    <a:pt x="1341105" y="0"/>
                    <a:pt x="1390924" y="49819"/>
                    <a:pt x="1390924" y="111274"/>
                  </a:cubicBezTo>
                  <a:lnTo>
                    <a:pt x="1390924" y="1001465"/>
                  </a:lnTo>
                  <a:cubicBezTo>
                    <a:pt x="1390924" y="1062920"/>
                    <a:pt x="1341105" y="1112739"/>
                    <a:pt x="1279650" y="1112739"/>
                  </a:cubicBezTo>
                  <a:lnTo>
                    <a:pt x="111274" y="1112739"/>
                  </a:lnTo>
                  <a:cubicBezTo>
                    <a:pt x="49819" y="1112739"/>
                    <a:pt x="0" y="1062920"/>
                    <a:pt x="0" y="1001465"/>
                  </a:cubicBezTo>
                  <a:lnTo>
                    <a:pt x="0" y="111274"/>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59261" tIns="59261" rIns="59261" bIns="59261" numCol="1" spcCol="1270" anchor="ctr" anchorCtr="0">
              <a:noAutofit/>
            </a:bodyPr>
            <a:lstStyle/>
            <a:p>
              <a:pPr marL="0" lvl="0" indent="0" algn="ctr" defTabSz="622300">
                <a:lnSpc>
                  <a:spcPct val="90000"/>
                </a:lnSpc>
                <a:spcBef>
                  <a:spcPct val="0"/>
                </a:spcBef>
                <a:spcAft>
                  <a:spcPct val="35000"/>
                </a:spcAft>
                <a:buNone/>
              </a:pPr>
              <a:r>
                <a:rPr lang="es-ES" sz="1400" kern="1200" dirty="0"/>
                <a:t>PARASITOLOGIA VETERINARIA</a:t>
              </a:r>
            </a:p>
          </p:txBody>
        </p:sp>
        <p:sp>
          <p:nvSpPr>
            <p:cNvPr id="29" name="Flecha: hacia la izquierda 28">
              <a:extLst>
                <a:ext uri="{FF2B5EF4-FFF2-40B4-BE49-F238E27FC236}">
                  <a16:creationId xmlns:a16="http://schemas.microsoft.com/office/drawing/2014/main" id="{2C0090A7-9057-494C-932E-EB94A4AB7DE1}"/>
                </a:ext>
              </a:extLst>
            </p:cNvPr>
            <p:cNvSpPr/>
            <p:nvPr/>
          </p:nvSpPr>
          <p:spPr>
            <a:xfrm rot="17550000">
              <a:off x="5434694" y="2741557"/>
              <a:ext cx="3455457" cy="566304"/>
            </a:xfrm>
            <a:prstGeom prst="leftArrow">
              <a:avLst>
                <a:gd name="adj1" fmla="val 60000"/>
                <a:gd name="adj2" fmla="val 50000"/>
              </a:avLst>
            </a:pr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p:style>
        </p:sp>
        <p:sp>
          <p:nvSpPr>
            <p:cNvPr id="30" name="Forma libre: forma 29">
              <a:extLst>
                <a:ext uri="{FF2B5EF4-FFF2-40B4-BE49-F238E27FC236}">
                  <a16:creationId xmlns:a16="http://schemas.microsoft.com/office/drawing/2014/main" id="{0E37F72A-B47A-4C00-B5F7-E55815E10EB1}"/>
                </a:ext>
              </a:extLst>
            </p:cNvPr>
            <p:cNvSpPr/>
            <p:nvPr/>
          </p:nvSpPr>
          <p:spPr>
            <a:xfrm>
              <a:off x="7128133" y="872126"/>
              <a:ext cx="1390924" cy="1112739"/>
            </a:xfrm>
            <a:custGeom>
              <a:avLst/>
              <a:gdLst>
                <a:gd name="connsiteX0" fmla="*/ 0 w 1390924"/>
                <a:gd name="connsiteY0" fmla="*/ 111274 h 1112739"/>
                <a:gd name="connsiteX1" fmla="*/ 111274 w 1390924"/>
                <a:gd name="connsiteY1" fmla="*/ 0 h 1112739"/>
                <a:gd name="connsiteX2" fmla="*/ 1279650 w 1390924"/>
                <a:gd name="connsiteY2" fmla="*/ 0 h 1112739"/>
                <a:gd name="connsiteX3" fmla="*/ 1390924 w 1390924"/>
                <a:gd name="connsiteY3" fmla="*/ 111274 h 1112739"/>
                <a:gd name="connsiteX4" fmla="*/ 1390924 w 1390924"/>
                <a:gd name="connsiteY4" fmla="*/ 1001465 h 1112739"/>
                <a:gd name="connsiteX5" fmla="*/ 1279650 w 1390924"/>
                <a:gd name="connsiteY5" fmla="*/ 1112739 h 1112739"/>
                <a:gd name="connsiteX6" fmla="*/ 111274 w 1390924"/>
                <a:gd name="connsiteY6" fmla="*/ 1112739 h 1112739"/>
                <a:gd name="connsiteX7" fmla="*/ 0 w 1390924"/>
                <a:gd name="connsiteY7" fmla="*/ 1001465 h 1112739"/>
                <a:gd name="connsiteX8" fmla="*/ 0 w 1390924"/>
                <a:gd name="connsiteY8" fmla="*/ 111274 h 1112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924" h="1112739">
                  <a:moveTo>
                    <a:pt x="0" y="111274"/>
                  </a:moveTo>
                  <a:cubicBezTo>
                    <a:pt x="0" y="49819"/>
                    <a:pt x="49819" y="0"/>
                    <a:pt x="111274" y="0"/>
                  </a:cubicBezTo>
                  <a:lnTo>
                    <a:pt x="1279650" y="0"/>
                  </a:lnTo>
                  <a:cubicBezTo>
                    <a:pt x="1341105" y="0"/>
                    <a:pt x="1390924" y="49819"/>
                    <a:pt x="1390924" y="111274"/>
                  </a:cubicBezTo>
                  <a:lnTo>
                    <a:pt x="1390924" y="1001465"/>
                  </a:lnTo>
                  <a:cubicBezTo>
                    <a:pt x="1390924" y="1062920"/>
                    <a:pt x="1341105" y="1112739"/>
                    <a:pt x="1279650" y="1112739"/>
                  </a:cubicBezTo>
                  <a:lnTo>
                    <a:pt x="111274" y="1112739"/>
                  </a:lnTo>
                  <a:cubicBezTo>
                    <a:pt x="49819" y="1112739"/>
                    <a:pt x="0" y="1062920"/>
                    <a:pt x="0" y="1001465"/>
                  </a:cubicBezTo>
                  <a:lnTo>
                    <a:pt x="0" y="111274"/>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59261" tIns="59261" rIns="59261" bIns="59261" numCol="1" spcCol="1270" anchor="ctr" anchorCtr="0">
              <a:noAutofit/>
            </a:bodyPr>
            <a:lstStyle/>
            <a:p>
              <a:pPr marL="0" lvl="0" indent="0" algn="ctr" defTabSz="622300">
                <a:lnSpc>
                  <a:spcPct val="90000"/>
                </a:lnSpc>
                <a:spcBef>
                  <a:spcPct val="0"/>
                </a:spcBef>
                <a:spcAft>
                  <a:spcPct val="35000"/>
                </a:spcAft>
                <a:buNone/>
              </a:pPr>
              <a:r>
                <a:rPr lang="es-ES" sz="1400" kern="1200" dirty="0"/>
                <a:t>FARMACOLOGIA VETERINARIA</a:t>
              </a:r>
            </a:p>
          </p:txBody>
        </p:sp>
        <p:sp>
          <p:nvSpPr>
            <p:cNvPr id="31" name="Flecha: hacia la izquierda 30">
              <a:extLst>
                <a:ext uri="{FF2B5EF4-FFF2-40B4-BE49-F238E27FC236}">
                  <a16:creationId xmlns:a16="http://schemas.microsoft.com/office/drawing/2014/main" id="{1667B46C-321A-48E0-84BA-F9D5AC3790C6}"/>
                </a:ext>
              </a:extLst>
            </p:cNvPr>
            <p:cNvSpPr/>
            <p:nvPr/>
          </p:nvSpPr>
          <p:spPr>
            <a:xfrm rot="18900000">
              <a:off x="6382775" y="3375044"/>
              <a:ext cx="3455457" cy="566304"/>
            </a:xfrm>
            <a:prstGeom prst="leftArrow">
              <a:avLst>
                <a:gd name="adj1" fmla="val 60000"/>
                <a:gd name="adj2" fmla="val 50000"/>
              </a:avLst>
            </a:pr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p:style>
        </p:sp>
        <p:sp>
          <p:nvSpPr>
            <p:cNvPr id="32" name="Forma libre: forma 31">
              <a:extLst>
                <a:ext uri="{FF2B5EF4-FFF2-40B4-BE49-F238E27FC236}">
                  <a16:creationId xmlns:a16="http://schemas.microsoft.com/office/drawing/2014/main" id="{A7BF922E-35B5-4D3F-B7F6-EC2D05E7B67E}"/>
                </a:ext>
              </a:extLst>
            </p:cNvPr>
            <p:cNvSpPr/>
            <p:nvPr/>
          </p:nvSpPr>
          <p:spPr>
            <a:xfrm>
              <a:off x="8636730" y="1880138"/>
              <a:ext cx="1390924" cy="1112739"/>
            </a:xfrm>
            <a:custGeom>
              <a:avLst/>
              <a:gdLst>
                <a:gd name="connsiteX0" fmla="*/ 0 w 1390924"/>
                <a:gd name="connsiteY0" fmla="*/ 111274 h 1112739"/>
                <a:gd name="connsiteX1" fmla="*/ 111274 w 1390924"/>
                <a:gd name="connsiteY1" fmla="*/ 0 h 1112739"/>
                <a:gd name="connsiteX2" fmla="*/ 1279650 w 1390924"/>
                <a:gd name="connsiteY2" fmla="*/ 0 h 1112739"/>
                <a:gd name="connsiteX3" fmla="*/ 1390924 w 1390924"/>
                <a:gd name="connsiteY3" fmla="*/ 111274 h 1112739"/>
                <a:gd name="connsiteX4" fmla="*/ 1390924 w 1390924"/>
                <a:gd name="connsiteY4" fmla="*/ 1001465 h 1112739"/>
                <a:gd name="connsiteX5" fmla="*/ 1279650 w 1390924"/>
                <a:gd name="connsiteY5" fmla="*/ 1112739 h 1112739"/>
                <a:gd name="connsiteX6" fmla="*/ 111274 w 1390924"/>
                <a:gd name="connsiteY6" fmla="*/ 1112739 h 1112739"/>
                <a:gd name="connsiteX7" fmla="*/ 0 w 1390924"/>
                <a:gd name="connsiteY7" fmla="*/ 1001465 h 1112739"/>
                <a:gd name="connsiteX8" fmla="*/ 0 w 1390924"/>
                <a:gd name="connsiteY8" fmla="*/ 111274 h 1112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924" h="1112739">
                  <a:moveTo>
                    <a:pt x="0" y="111274"/>
                  </a:moveTo>
                  <a:cubicBezTo>
                    <a:pt x="0" y="49819"/>
                    <a:pt x="49819" y="0"/>
                    <a:pt x="111274" y="0"/>
                  </a:cubicBezTo>
                  <a:lnTo>
                    <a:pt x="1279650" y="0"/>
                  </a:lnTo>
                  <a:cubicBezTo>
                    <a:pt x="1341105" y="0"/>
                    <a:pt x="1390924" y="49819"/>
                    <a:pt x="1390924" y="111274"/>
                  </a:cubicBezTo>
                  <a:lnTo>
                    <a:pt x="1390924" y="1001465"/>
                  </a:lnTo>
                  <a:cubicBezTo>
                    <a:pt x="1390924" y="1062920"/>
                    <a:pt x="1341105" y="1112739"/>
                    <a:pt x="1279650" y="1112739"/>
                  </a:cubicBezTo>
                  <a:lnTo>
                    <a:pt x="111274" y="1112739"/>
                  </a:lnTo>
                  <a:cubicBezTo>
                    <a:pt x="49819" y="1112739"/>
                    <a:pt x="0" y="1062920"/>
                    <a:pt x="0" y="1001465"/>
                  </a:cubicBezTo>
                  <a:lnTo>
                    <a:pt x="0" y="111274"/>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59261" tIns="59261" rIns="59261" bIns="59261" numCol="1" spcCol="1270" anchor="ctr" anchorCtr="0">
              <a:noAutofit/>
            </a:bodyPr>
            <a:lstStyle/>
            <a:p>
              <a:pPr marL="0" lvl="0" indent="0" algn="ctr" defTabSz="622300">
                <a:lnSpc>
                  <a:spcPct val="90000"/>
                </a:lnSpc>
                <a:spcBef>
                  <a:spcPct val="0"/>
                </a:spcBef>
                <a:spcAft>
                  <a:spcPct val="35000"/>
                </a:spcAft>
                <a:buNone/>
              </a:pPr>
              <a:r>
                <a:rPr lang="es-ES" sz="1400" kern="1200" dirty="0"/>
                <a:t>PATOLOGIA VETERINARIA</a:t>
              </a:r>
            </a:p>
          </p:txBody>
        </p:sp>
        <p:sp>
          <p:nvSpPr>
            <p:cNvPr id="33" name="Flecha: hacia la izquierda 32">
              <a:extLst>
                <a:ext uri="{FF2B5EF4-FFF2-40B4-BE49-F238E27FC236}">
                  <a16:creationId xmlns:a16="http://schemas.microsoft.com/office/drawing/2014/main" id="{DEA5C90A-4624-4321-8AB6-6FBD1C4EEDC8}"/>
                </a:ext>
              </a:extLst>
            </p:cNvPr>
            <p:cNvSpPr/>
            <p:nvPr/>
          </p:nvSpPr>
          <p:spPr>
            <a:xfrm rot="20250000">
              <a:off x="7016262" y="4323125"/>
              <a:ext cx="3455457" cy="566304"/>
            </a:xfrm>
            <a:prstGeom prst="leftArrow">
              <a:avLst>
                <a:gd name="adj1" fmla="val 60000"/>
                <a:gd name="adj2" fmla="val 50000"/>
              </a:avLst>
            </a:pr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p:style>
        </p:sp>
        <p:sp>
          <p:nvSpPr>
            <p:cNvPr id="34" name="Forma libre: forma 33">
              <a:extLst>
                <a:ext uri="{FF2B5EF4-FFF2-40B4-BE49-F238E27FC236}">
                  <a16:creationId xmlns:a16="http://schemas.microsoft.com/office/drawing/2014/main" id="{8499CFB1-6833-4CF8-8905-46F921A4BBF1}"/>
                </a:ext>
              </a:extLst>
            </p:cNvPr>
            <p:cNvSpPr/>
            <p:nvPr/>
          </p:nvSpPr>
          <p:spPr>
            <a:xfrm>
              <a:off x="9644742" y="3388735"/>
              <a:ext cx="1390924" cy="1112739"/>
            </a:xfrm>
            <a:custGeom>
              <a:avLst/>
              <a:gdLst>
                <a:gd name="connsiteX0" fmla="*/ 0 w 1390924"/>
                <a:gd name="connsiteY0" fmla="*/ 111274 h 1112739"/>
                <a:gd name="connsiteX1" fmla="*/ 111274 w 1390924"/>
                <a:gd name="connsiteY1" fmla="*/ 0 h 1112739"/>
                <a:gd name="connsiteX2" fmla="*/ 1279650 w 1390924"/>
                <a:gd name="connsiteY2" fmla="*/ 0 h 1112739"/>
                <a:gd name="connsiteX3" fmla="*/ 1390924 w 1390924"/>
                <a:gd name="connsiteY3" fmla="*/ 111274 h 1112739"/>
                <a:gd name="connsiteX4" fmla="*/ 1390924 w 1390924"/>
                <a:gd name="connsiteY4" fmla="*/ 1001465 h 1112739"/>
                <a:gd name="connsiteX5" fmla="*/ 1279650 w 1390924"/>
                <a:gd name="connsiteY5" fmla="*/ 1112739 h 1112739"/>
                <a:gd name="connsiteX6" fmla="*/ 111274 w 1390924"/>
                <a:gd name="connsiteY6" fmla="*/ 1112739 h 1112739"/>
                <a:gd name="connsiteX7" fmla="*/ 0 w 1390924"/>
                <a:gd name="connsiteY7" fmla="*/ 1001465 h 1112739"/>
                <a:gd name="connsiteX8" fmla="*/ 0 w 1390924"/>
                <a:gd name="connsiteY8" fmla="*/ 111274 h 1112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924" h="1112739">
                  <a:moveTo>
                    <a:pt x="0" y="111274"/>
                  </a:moveTo>
                  <a:cubicBezTo>
                    <a:pt x="0" y="49819"/>
                    <a:pt x="49819" y="0"/>
                    <a:pt x="111274" y="0"/>
                  </a:cubicBezTo>
                  <a:lnTo>
                    <a:pt x="1279650" y="0"/>
                  </a:lnTo>
                  <a:cubicBezTo>
                    <a:pt x="1341105" y="0"/>
                    <a:pt x="1390924" y="49819"/>
                    <a:pt x="1390924" y="111274"/>
                  </a:cubicBezTo>
                  <a:lnTo>
                    <a:pt x="1390924" y="1001465"/>
                  </a:lnTo>
                  <a:cubicBezTo>
                    <a:pt x="1390924" y="1062920"/>
                    <a:pt x="1341105" y="1112739"/>
                    <a:pt x="1279650" y="1112739"/>
                  </a:cubicBezTo>
                  <a:lnTo>
                    <a:pt x="111274" y="1112739"/>
                  </a:lnTo>
                  <a:cubicBezTo>
                    <a:pt x="49819" y="1112739"/>
                    <a:pt x="0" y="1062920"/>
                    <a:pt x="0" y="1001465"/>
                  </a:cubicBezTo>
                  <a:lnTo>
                    <a:pt x="0" y="111274"/>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59261" tIns="59261" rIns="59261" bIns="59261" numCol="1" spcCol="1270" anchor="ctr" anchorCtr="0">
              <a:noAutofit/>
            </a:bodyPr>
            <a:lstStyle/>
            <a:p>
              <a:pPr marL="0" lvl="0" indent="0" algn="ctr" defTabSz="622300">
                <a:lnSpc>
                  <a:spcPct val="90000"/>
                </a:lnSpc>
                <a:spcBef>
                  <a:spcPct val="0"/>
                </a:spcBef>
                <a:spcAft>
                  <a:spcPct val="35000"/>
                </a:spcAft>
                <a:buNone/>
              </a:pPr>
              <a:r>
                <a:rPr lang="es-ES" sz="1400" kern="1200" dirty="0"/>
                <a:t>ETIOLOGIA Y BIENESTAR ANIMAL</a:t>
              </a:r>
            </a:p>
          </p:txBody>
        </p:sp>
        <p:sp>
          <p:nvSpPr>
            <p:cNvPr id="35" name="Flecha: hacia la izquierda 34">
              <a:extLst>
                <a:ext uri="{FF2B5EF4-FFF2-40B4-BE49-F238E27FC236}">
                  <a16:creationId xmlns:a16="http://schemas.microsoft.com/office/drawing/2014/main" id="{4593BBC0-90EC-4D9D-8D31-1B506CCA1E61}"/>
                </a:ext>
              </a:extLst>
            </p:cNvPr>
            <p:cNvSpPr/>
            <p:nvPr/>
          </p:nvSpPr>
          <p:spPr>
            <a:xfrm>
              <a:off x="7238713" y="5441463"/>
              <a:ext cx="3455457" cy="566304"/>
            </a:xfrm>
            <a:prstGeom prst="leftArrow">
              <a:avLst>
                <a:gd name="adj1" fmla="val 60000"/>
                <a:gd name="adj2" fmla="val 50000"/>
              </a:avLst>
            </a:pr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p:style>
        </p:sp>
        <p:sp>
          <p:nvSpPr>
            <p:cNvPr id="36" name="Forma libre: forma 35">
              <a:extLst>
                <a:ext uri="{FF2B5EF4-FFF2-40B4-BE49-F238E27FC236}">
                  <a16:creationId xmlns:a16="http://schemas.microsoft.com/office/drawing/2014/main" id="{996A4ED8-0895-4EE2-B700-55BE3655DFFC}"/>
                </a:ext>
              </a:extLst>
            </p:cNvPr>
            <p:cNvSpPr/>
            <p:nvPr/>
          </p:nvSpPr>
          <p:spPr>
            <a:xfrm>
              <a:off x="9998708" y="5168246"/>
              <a:ext cx="1390924" cy="1112739"/>
            </a:xfrm>
            <a:custGeom>
              <a:avLst/>
              <a:gdLst>
                <a:gd name="connsiteX0" fmla="*/ 0 w 1390924"/>
                <a:gd name="connsiteY0" fmla="*/ 111274 h 1112739"/>
                <a:gd name="connsiteX1" fmla="*/ 111274 w 1390924"/>
                <a:gd name="connsiteY1" fmla="*/ 0 h 1112739"/>
                <a:gd name="connsiteX2" fmla="*/ 1279650 w 1390924"/>
                <a:gd name="connsiteY2" fmla="*/ 0 h 1112739"/>
                <a:gd name="connsiteX3" fmla="*/ 1390924 w 1390924"/>
                <a:gd name="connsiteY3" fmla="*/ 111274 h 1112739"/>
                <a:gd name="connsiteX4" fmla="*/ 1390924 w 1390924"/>
                <a:gd name="connsiteY4" fmla="*/ 1001465 h 1112739"/>
                <a:gd name="connsiteX5" fmla="*/ 1279650 w 1390924"/>
                <a:gd name="connsiteY5" fmla="*/ 1112739 h 1112739"/>
                <a:gd name="connsiteX6" fmla="*/ 111274 w 1390924"/>
                <a:gd name="connsiteY6" fmla="*/ 1112739 h 1112739"/>
                <a:gd name="connsiteX7" fmla="*/ 0 w 1390924"/>
                <a:gd name="connsiteY7" fmla="*/ 1001465 h 1112739"/>
                <a:gd name="connsiteX8" fmla="*/ 0 w 1390924"/>
                <a:gd name="connsiteY8" fmla="*/ 111274 h 1112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924" h="1112739">
                  <a:moveTo>
                    <a:pt x="0" y="111274"/>
                  </a:moveTo>
                  <a:cubicBezTo>
                    <a:pt x="0" y="49819"/>
                    <a:pt x="49819" y="0"/>
                    <a:pt x="111274" y="0"/>
                  </a:cubicBezTo>
                  <a:lnTo>
                    <a:pt x="1279650" y="0"/>
                  </a:lnTo>
                  <a:cubicBezTo>
                    <a:pt x="1341105" y="0"/>
                    <a:pt x="1390924" y="49819"/>
                    <a:pt x="1390924" y="111274"/>
                  </a:cubicBezTo>
                  <a:lnTo>
                    <a:pt x="1390924" y="1001465"/>
                  </a:lnTo>
                  <a:cubicBezTo>
                    <a:pt x="1390924" y="1062920"/>
                    <a:pt x="1341105" y="1112739"/>
                    <a:pt x="1279650" y="1112739"/>
                  </a:cubicBezTo>
                  <a:lnTo>
                    <a:pt x="111274" y="1112739"/>
                  </a:lnTo>
                  <a:cubicBezTo>
                    <a:pt x="49819" y="1112739"/>
                    <a:pt x="0" y="1062920"/>
                    <a:pt x="0" y="1001465"/>
                  </a:cubicBezTo>
                  <a:lnTo>
                    <a:pt x="0" y="111274"/>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59261" tIns="59261" rIns="59261" bIns="59261" numCol="1" spcCol="1270" anchor="ctr" anchorCtr="0">
              <a:noAutofit/>
            </a:bodyPr>
            <a:lstStyle/>
            <a:p>
              <a:pPr marL="0" lvl="0" indent="0" algn="ctr" defTabSz="622300">
                <a:lnSpc>
                  <a:spcPct val="90000"/>
                </a:lnSpc>
                <a:spcBef>
                  <a:spcPct val="0"/>
                </a:spcBef>
                <a:spcAft>
                  <a:spcPct val="35000"/>
                </a:spcAft>
                <a:buNone/>
              </a:pPr>
              <a:r>
                <a:rPr lang="es-ES" sz="1400" kern="1200" dirty="0"/>
                <a:t>ESTRUCTURA Y FUNCION DE LAS CELULAS Y TEJIDOS</a:t>
              </a:r>
            </a:p>
          </p:txBody>
        </p:sp>
      </p:grpSp>
      <p:pic>
        <p:nvPicPr>
          <p:cNvPr id="6" name="Imagen 5">
            <a:extLst>
              <a:ext uri="{FF2B5EF4-FFF2-40B4-BE49-F238E27FC236}">
                <a16:creationId xmlns:a16="http://schemas.microsoft.com/office/drawing/2014/main" id="{4B20ABB5-3EE9-477F-800D-9D300C68CEED}"/>
              </a:ext>
            </a:extLst>
          </p:cNvPr>
          <p:cNvPicPr>
            <a:picLocks noChangeAspect="1"/>
          </p:cNvPicPr>
          <p:nvPr/>
        </p:nvPicPr>
        <p:blipFill>
          <a:blip r:embed="rId10"/>
          <a:stretch>
            <a:fillRect/>
          </a:stretch>
        </p:blipFill>
        <p:spPr>
          <a:xfrm>
            <a:off x="10280986" y="0"/>
            <a:ext cx="1911014" cy="2139608"/>
          </a:xfrm>
          <a:prstGeom prst="rect">
            <a:avLst/>
          </a:prstGeom>
        </p:spPr>
      </p:pic>
      <p:pic>
        <p:nvPicPr>
          <p:cNvPr id="16" name="Imagen 15">
            <a:extLst>
              <a:ext uri="{FF2B5EF4-FFF2-40B4-BE49-F238E27FC236}">
                <a16:creationId xmlns:a16="http://schemas.microsoft.com/office/drawing/2014/main" id="{4D8AAEE5-05C8-4019-A5FC-9AF515BFCDEA}"/>
              </a:ext>
            </a:extLst>
          </p:cNvPr>
          <p:cNvPicPr>
            <a:picLocks noChangeAspect="1"/>
          </p:cNvPicPr>
          <p:nvPr/>
        </p:nvPicPr>
        <p:blipFill>
          <a:blip r:embed="rId11"/>
          <a:stretch>
            <a:fillRect/>
          </a:stretch>
        </p:blipFill>
        <p:spPr>
          <a:xfrm>
            <a:off x="10090119" y="2047898"/>
            <a:ext cx="1228064" cy="776724"/>
          </a:xfrm>
          <a:prstGeom prst="rect">
            <a:avLst/>
          </a:prstGeom>
        </p:spPr>
      </p:pic>
      <p:pic>
        <p:nvPicPr>
          <p:cNvPr id="17" name="Imagen 16">
            <a:extLst>
              <a:ext uri="{FF2B5EF4-FFF2-40B4-BE49-F238E27FC236}">
                <a16:creationId xmlns:a16="http://schemas.microsoft.com/office/drawing/2014/main" id="{696523CA-27FE-4E23-84C9-ADCCA8B4FCDC}"/>
              </a:ext>
            </a:extLst>
          </p:cNvPr>
          <p:cNvPicPr>
            <a:picLocks noChangeAspect="1"/>
          </p:cNvPicPr>
          <p:nvPr/>
        </p:nvPicPr>
        <p:blipFill>
          <a:blip r:embed="rId12"/>
          <a:stretch>
            <a:fillRect/>
          </a:stretch>
        </p:blipFill>
        <p:spPr>
          <a:xfrm>
            <a:off x="11133574" y="3630838"/>
            <a:ext cx="961714" cy="702619"/>
          </a:xfrm>
          <a:prstGeom prst="rect">
            <a:avLst/>
          </a:prstGeom>
        </p:spPr>
      </p:pic>
      <p:pic>
        <p:nvPicPr>
          <p:cNvPr id="18" name="Imagen 17">
            <a:extLst>
              <a:ext uri="{FF2B5EF4-FFF2-40B4-BE49-F238E27FC236}">
                <a16:creationId xmlns:a16="http://schemas.microsoft.com/office/drawing/2014/main" id="{86564D4E-7625-4363-8CEA-E3F8F8D09231}"/>
              </a:ext>
            </a:extLst>
          </p:cNvPr>
          <p:cNvPicPr>
            <a:picLocks noChangeAspect="1"/>
          </p:cNvPicPr>
          <p:nvPr/>
        </p:nvPicPr>
        <p:blipFill>
          <a:blip r:embed="rId13"/>
          <a:stretch>
            <a:fillRect/>
          </a:stretch>
        </p:blipFill>
        <p:spPr>
          <a:xfrm>
            <a:off x="11236493" y="5800258"/>
            <a:ext cx="848061" cy="848061"/>
          </a:xfrm>
          <a:prstGeom prst="rect">
            <a:avLst/>
          </a:prstGeom>
        </p:spPr>
      </p:pic>
      <p:pic>
        <p:nvPicPr>
          <p:cNvPr id="19" name="Imagen 18">
            <a:extLst>
              <a:ext uri="{FF2B5EF4-FFF2-40B4-BE49-F238E27FC236}">
                <a16:creationId xmlns:a16="http://schemas.microsoft.com/office/drawing/2014/main" id="{1ADA0010-C26A-4C38-B42D-6B9D7D014B2E}"/>
              </a:ext>
            </a:extLst>
          </p:cNvPr>
          <p:cNvPicPr>
            <a:picLocks noChangeAspect="1"/>
          </p:cNvPicPr>
          <p:nvPr/>
        </p:nvPicPr>
        <p:blipFill>
          <a:blip r:embed="rId13"/>
          <a:stretch>
            <a:fillRect/>
          </a:stretch>
        </p:blipFill>
        <p:spPr>
          <a:xfrm>
            <a:off x="11584925" y="5414662"/>
            <a:ext cx="607075" cy="607075"/>
          </a:xfrm>
          <a:prstGeom prst="rect">
            <a:avLst/>
          </a:prstGeom>
        </p:spPr>
      </p:pic>
      <p:pic>
        <p:nvPicPr>
          <p:cNvPr id="20" name="Imagen 19">
            <a:extLst>
              <a:ext uri="{FF2B5EF4-FFF2-40B4-BE49-F238E27FC236}">
                <a16:creationId xmlns:a16="http://schemas.microsoft.com/office/drawing/2014/main" id="{F05982DB-892D-4920-8011-2C1700E7DEE5}"/>
              </a:ext>
            </a:extLst>
          </p:cNvPr>
          <p:cNvPicPr>
            <a:picLocks noChangeAspect="1"/>
          </p:cNvPicPr>
          <p:nvPr/>
        </p:nvPicPr>
        <p:blipFill>
          <a:blip r:embed="rId13"/>
          <a:stretch>
            <a:fillRect/>
          </a:stretch>
        </p:blipFill>
        <p:spPr>
          <a:xfrm>
            <a:off x="11506079" y="5173676"/>
            <a:ext cx="478256" cy="478256"/>
          </a:xfrm>
          <a:prstGeom prst="rect">
            <a:avLst/>
          </a:prstGeom>
        </p:spPr>
      </p:pic>
    </p:spTree>
    <p:extLst>
      <p:ext uri="{BB962C8B-B14F-4D97-AF65-F5344CB8AC3E}">
        <p14:creationId xmlns:p14="http://schemas.microsoft.com/office/powerpoint/2010/main" val="248540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A1D15FE-828C-421B-B9A9-91E934159241}"/>
              </a:ext>
            </a:extLst>
          </p:cNvPr>
          <p:cNvPicPr>
            <a:picLocks noChangeAspect="1"/>
          </p:cNvPicPr>
          <p:nvPr/>
        </p:nvPicPr>
        <p:blipFill>
          <a:blip r:embed="rId2">
            <a:alphaModFix amt="34000"/>
          </a:blip>
          <a:stretch>
            <a:fillRect/>
          </a:stretch>
        </p:blipFill>
        <p:spPr>
          <a:xfrm>
            <a:off x="-2" y="0"/>
            <a:ext cx="12192002" cy="6857999"/>
          </a:xfrm>
          <a:prstGeom prst="rect">
            <a:avLst/>
          </a:prstGeom>
        </p:spPr>
      </p:pic>
      <p:sp>
        <p:nvSpPr>
          <p:cNvPr id="6" name="Título 5">
            <a:extLst>
              <a:ext uri="{FF2B5EF4-FFF2-40B4-BE49-F238E27FC236}">
                <a16:creationId xmlns:a16="http://schemas.microsoft.com/office/drawing/2014/main" id="{803A2957-8426-413E-9538-DCBA23F05021}"/>
              </a:ext>
            </a:extLst>
          </p:cNvPr>
          <p:cNvSpPr>
            <a:spLocks noGrp="1"/>
          </p:cNvSpPr>
          <p:nvPr>
            <p:ph type="title"/>
          </p:nvPr>
        </p:nvSpPr>
        <p:spPr>
          <a:xfrm>
            <a:off x="205902" y="220662"/>
            <a:ext cx="7521280" cy="743828"/>
          </a:xfrm>
        </p:spPr>
        <p:txBody>
          <a:bodyPr>
            <a:normAutofit fontScale="90000"/>
          </a:bodyPr>
          <a:lstStyle/>
          <a:p>
            <a:r>
              <a:rPr lang="es-ES" b="1" dirty="0">
                <a:latin typeface="+mn-lt"/>
              </a:rPr>
              <a:t>ANATOMIA Y FISIOLOGIA ANIMAL</a:t>
            </a:r>
            <a:endParaRPr lang="es-ES" dirty="0"/>
          </a:p>
        </p:txBody>
      </p:sp>
      <p:sp>
        <p:nvSpPr>
          <p:cNvPr id="3" name="Marcador de contenido 2">
            <a:extLst>
              <a:ext uri="{FF2B5EF4-FFF2-40B4-BE49-F238E27FC236}">
                <a16:creationId xmlns:a16="http://schemas.microsoft.com/office/drawing/2014/main" id="{80A78A2C-BAAA-60E7-6513-B9D0CE52751F}"/>
              </a:ext>
            </a:extLst>
          </p:cNvPr>
          <p:cNvSpPr>
            <a:spLocks noGrp="1"/>
          </p:cNvSpPr>
          <p:nvPr>
            <p:ph idx="4294967295"/>
          </p:nvPr>
        </p:nvSpPr>
        <p:spPr>
          <a:xfrm>
            <a:off x="205902" y="1316607"/>
            <a:ext cx="7621764" cy="4355566"/>
          </a:xfrm>
        </p:spPr>
        <p:txBody>
          <a:bodyPr>
            <a:normAutofit fontScale="77500" lnSpcReduction="20000"/>
          </a:bodyPr>
          <a:lstStyle/>
          <a:p>
            <a:pPr marL="0" indent="0" algn="just">
              <a:buNone/>
            </a:pPr>
            <a:r>
              <a:rPr lang="es-ES" dirty="0">
                <a:latin typeface="Arial Narrow" panose="020B0606020202030204" pitchFamily="34" charset="0"/>
              </a:rPr>
              <a:t> </a:t>
            </a:r>
            <a:r>
              <a:rPr lang="es-ES" dirty="0">
                <a:latin typeface="Calibri "/>
              </a:rPr>
              <a:t>ES EL ESTUDIO DE LA ESTRUCTURA Y FUNCION DE LOS ORGANISMOS DE LOS ANIMALES:</a:t>
            </a:r>
          </a:p>
          <a:p>
            <a:pPr marL="0" indent="0" algn="just">
              <a:buNone/>
            </a:pPr>
            <a:endParaRPr lang="es-ES" dirty="0">
              <a:latin typeface="Calibri "/>
            </a:endParaRPr>
          </a:p>
          <a:p>
            <a:pPr marL="0" indent="0" algn="just">
              <a:buNone/>
            </a:pPr>
            <a:r>
              <a:rPr lang="es-ES" b="1" u="sng" dirty="0">
                <a:latin typeface="Calibri "/>
              </a:rPr>
              <a:t>ANATOMIA:</a:t>
            </a:r>
          </a:p>
          <a:p>
            <a:pPr marL="0" indent="0" algn="just">
              <a:buNone/>
            </a:pPr>
            <a:endParaRPr lang="es-ES" dirty="0">
              <a:latin typeface="Calibri "/>
            </a:endParaRPr>
          </a:p>
          <a:p>
            <a:pPr marL="514350" indent="-514350" algn="just">
              <a:buFont typeface="Arial" panose="020B0604020202020204" pitchFamily="34" charset="0"/>
              <a:buAutoNum type="arabicPeriod"/>
            </a:pPr>
            <a:r>
              <a:rPr lang="es-ES" dirty="0">
                <a:latin typeface="Calibri "/>
              </a:rPr>
              <a:t>ANATOMIA MACROSCOPICA: </a:t>
            </a:r>
            <a:r>
              <a:rPr lang="es-ES" dirty="0">
                <a:latin typeface="Arial Narrow" panose="020B0606020202030204" pitchFamily="34" charset="0"/>
              </a:rPr>
              <a:t>Es el estudio de la estructura y organización de los sistemas y órganos del cuerpo animal a simple vista , es decir, observar  tamaño , forma , color y posición de cada órgano.</a:t>
            </a:r>
          </a:p>
          <a:p>
            <a:pPr marL="514350" indent="-514350" algn="just">
              <a:buAutoNum type="arabicPeriod"/>
            </a:pPr>
            <a:endParaRPr lang="es-ES" dirty="0">
              <a:latin typeface="Calibri "/>
            </a:endParaRPr>
          </a:p>
          <a:p>
            <a:pPr marL="514350" indent="-514350" algn="just">
              <a:buAutoNum type="arabicPeriod"/>
            </a:pPr>
            <a:r>
              <a:rPr lang="es-ES" dirty="0">
                <a:latin typeface="Calibri "/>
              </a:rPr>
              <a:t>ANATOMIA MICROSCOPICA: </a:t>
            </a:r>
            <a:r>
              <a:rPr lang="es-ES" dirty="0">
                <a:latin typeface="Arial Narrow" panose="020B0606020202030204" pitchFamily="34" charset="0"/>
              </a:rPr>
              <a:t>Es el estudio de los tejidos, células y estructuras microscópicas que componen los órganos y sistemas del cuerpo animal, para esto es necesario utilizar microscopios</a:t>
            </a:r>
            <a:r>
              <a:rPr lang="es-ES" dirty="0"/>
              <a:t>.</a:t>
            </a:r>
            <a:endParaRPr lang="es-PE" dirty="0">
              <a:latin typeface="Arial Narrow" panose="020B0606020202030204" pitchFamily="34" charset="0"/>
            </a:endParaRPr>
          </a:p>
        </p:txBody>
      </p:sp>
      <p:sp>
        <p:nvSpPr>
          <p:cNvPr id="5" name="Rectángulo 4">
            <a:extLst>
              <a:ext uri="{FF2B5EF4-FFF2-40B4-BE49-F238E27FC236}">
                <a16:creationId xmlns:a16="http://schemas.microsoft.com/office/drawing/2014/main" id="{7FA85EB0-51AB-4692-9E9C-81F9E32863DF}"/>
              </a:ext>
            </a:extLst>
          </p:cNvPr>
          <p:cNvSpPr/>
          <p:nvPr/>
        </p:nvSpPr>
        <p:spPr>
          <a:xfrm>
            <a:off x="-1" y="5931213"/>
            <a:ext cx="12192001" cy="95536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b="1" dirty="0"/>
              <a:t>CURSO: BIOLOGIA -  CEAGRO </a:t>
            </a:r>
          </a:p>
        </p:txBody>
      </p:sp>
      <p:pic>
        <p:nvPicPr>
          <p:cNvPr id="2" name="Imagen 1">
            <a:extLst>
              <a:ext uri="{FF2B5EF4-FFF2-40B4-BE49-F238E27FC236}">
                <a16:creationId xmlns:a16="http://schemas.microsoft.com/office/drawing/2014/main" id="{F7743E69-D84B-4AAB-BEE8-DF2A6A866CDE}"/>
              </a:ext>
            </a:extLst>
          </p:cNvPr>
          <p:cNvPicPr>
            <a:picLocks noChangeAspect="1"/>
          </p:cNvPicPr>
          <p:nvPr/>
        </p:nvPicPr>
        <p:blipFill>
          <a:blip r:embed="rId3"/>
          <a:stretch>
            <a:fillRect/>
          </a:stretch>
        </p:blipFill>
        <p:spPr>
          <a:xfrm>
            <a:off x="8390742" y="1316607"/>
            <a:ext cx="3496422" cy="2055707"/>
          </a:xfrm>
          <a:prstGeom prst="rect">
            <a:avLst/>
          </a:prstGeom>
          <a:ln>
            <a:solidFill>
              <a:schemeClr val="tx1"/>
            </a:solidFill>
          </a:ln>
        </p:spPr>
      </p:pic>
      <p:pic>
        <p:nvPicPr>
          <p:cNvPr id="12" name="Imagen 11">
            <a:extLst>
              <a:ext uri="{FF2B5EF4-FFF2-40B4-BE49-F238E27FC236}">
                <a16:creationId xmlns:a16="http://schemas.microsoft.com/office/drawing/2014/main" id="{EB45F573-755F-4F55-8A52-3F9885C1476A}"/>
              </a:ext>
            </a:extLst>
          </p:cNvPr>
          <p:cNvPicPr>
            <a:picLocks noChangeAspect="1"/>
          </p:cNvPicPr>
          <p:nvPr/>
        </p:nvPicPr>
        <p:blipFill>
          <a:blip r:embed="rId4"/>
          <a:stretch>
            <a:fillRect/>
          </a:stretch>
        </p:blipFill>
        <p:spPr>
          <a:xfrm>
            <a:off x="8390742" y="3511680"/>
            <a:ext cx="3496422" cy="2250280"/>
          </a:xfrm>
          <a:prstGeom prst="rect">
            <a:avLst/>
          </a:prstGeom>
          <a:solidFill>
            <a:srgbClr val="002060"/>
          </a:solidFill>
          <a:ln>
            <a:solidFill>
              <a:schemeClr val="tx1"/>
            </a:solidFill>
          </a:ln>
        </p:spPr>
      </p:pic>
      <p:pic>
        <p:nvPicPr>
          <p:cNvPr id="13" name="Imagen 12">
            <a:extLst>
              <a:ext uri="{FF2B5EF4-FFF2-40B4-BE49-F238E27FC236}">
                <a16:creationId xmlns:a16="http://schemas.microsoft.com/office/drawing/2014/main" id="{222F1813-DA03-4114-952D-C5C3976C9D5D}"/>
              </a:ext>
            </a:extLst>
          </p:cNvPr>
          <p:cNvPicPr>
            <a:picLocks noChangeAspect="1"/>
          </p:cNvPicPr>
          <p:nvPr/>
        </p:nvPicPr>
        <p:blipFill>
          <a:blip r:embed="rId5"/>
          <a:stretch>
            <a:fillRect/>
          </a:stretch>
        </p:blipFill>
        <p:spPr>
          <a:xfrm>
            <a:off x="11345673" y="6050736"/>
            <a:ext cx="716507" cy="668094"/>
          </a:xfrm>
          <a:prstGeom prst="roundRect">
            <a:avLst/>
          </a:prstGeom>
        </p:spPr>
      </p:pic>
    </p:spTree>
    <p:extLst>
      <p:ext uri="{BB962C8B-B14F-4D97-AF65-F5344CB8AC3E}">
        <p14:creationId xmlns:p14="http://schemas.microsoft.com/office/powerpoint/2010/main" val="3452935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wipe(down)">
                                      <p:cBhvr>
                                        <p:cTn id="29" dur="580">
                                          <p:stCondLst>
                                            <p:cond delay="0"/>
                                          </p:stCondLst>
                                        </p:cTn>
                                        <p:tgtEl>
                                          <p:spTgt spid="3">
                                            <p:txEl>
                                              <p:pRg st="4" end="4"/>
                                            </p:txEl>
                                          </p:spTgt>
                                        </p:tgtEl>
                                      </p:cBhvr>
                                    </p:animEffect>
                                    <p:anim calcmode="lin" valueType="num">
                                      <p:cBhvr>
                                        <p:cTn id="30"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35" dur="26">
                                          <p:stCondLst>
                                            <p:cond delay="650"/>
                                          </p:stCondLst>
                                        </p:cTn>
                                        <p:tgtEl>
                                          <p:spTgt spid="3">
                                            <p:txEl>
                                              <p:pRg st="4" end="4"/>
                                            </p:txEl>
                                          </p:spTgt>
                                        </p:tgtEl>
                                      </p:cBhvr>
                                      <p:to x="100000" y="60000"/>
                                    </p:animScale>
                                    <p:animScale>
                                      <p:cBhvr>
                                        <p:cTn id="36" dur="166" decel="50000">
                                          <p:stCondLst>
                                            <p:cond delay="676"/>
                                          </p:stCondLst>
                                        </p:cTn>
                                        <p:tgtEl>
                                          <p:spTgt spid="3">
                                            <p:txEl>
                                              <p:pRg st="4" end="4"/>
                                            </p:txEl>
                                          </p:spTgt>
                                        </p:tgtEl>
                                      </p:cBhvr>
                                      <p:to x="100000" y="100000"/>
                                    </p:animScale>
                                    <p:animScale>
                                      <p:cBhvr>
                                        <p:cTn id="37" dur="26">
                                          <p:stCondLst>
                                            <p:cond delay="1312"/>
                                          </p:stCondLst>
                                        </p:cTn>
                                        <p:tgtEl>
                                          <p:spTgt spid="3">
                                            <p:txEl>
                                              <p:pRg st="4" end="4"/>
                                            </p:txEl>
                                          </p:spTgt>
                                        </p:tgtEl>
                                      </p:cBhvr>
                                      <p:to x="100000" y="80000"/>
                                    </p:animScale>
                                    <p:animScale>
                                      <p:cBhvr>
                                        <p:cTn id="38" dur="166" decel="50000">
                                          <p:stCondLst>
                                            <p:cond delay="1338"/>
                                          </p:stCondLst>
                                        </p:cTn>
                                        <p:tgtEl>
                                          <p:spTgt spid="3">
                                            <p:txEl>
                                              <p:pRg st="4" end="4"/>
                                            </p:txEl>
                                          </p:spTgt>
                                        </p:tgtEl>
                                      </p:cBhvr>
                                      <p:to x="100000" y="100000"/>
                                    </p:animScale>
                                    <p:animScale>
                                      <p:cBhvr>
                                        <p:cTn id="39" dur="26">
                                          <p:stCondLst>
                                            <p:cond delay="1642"/>
                                          </p:stCondLst>
                                        </p:cTn>
                                        <p:tgtEl>
                                          <p:spTgt spid="3">
                                            <p:txEl>
                                              <p:pRg st="4" end="4"/>
                                            </p:txEl>
                                          </p:spTgt>
                                        </p:tgtEl>
                                      </p:cBhvr>
                                      <p:to x="100000" y="90000"/>
                                    </p:animScale>
                                    <p:animScale>
                                      <p:cBhvr>
                                        <p:cTn id="40" dur="166" decel="50000">
                                          <p:stCondLst>
                                            <p:cond delay="1668"/>
                                          </p:stCondLst>
                                        </p:cTn>
                                        <p:tgtEl>
                                          <p:spTgt spid="3">
                                            <p:txEl>
                                              <p:pRg st="4" end="4"/>
                                            </p:txEl>
                                          </p:spTgt>
                                        </p:tgtEl>
                                      </p:cBhvr>
                                      <p:to x="100000" y="100000"/>
                                    </p:animScale>
                                    <p:animScale>
                                      <p:cBhvr>
                                        <p:cTn id="41" dur="26">
                                          <p:stCondLst>
                                            <p:cond delay="1808"/>
                                          </p:stCondLst>
                                        </p:cTn>
                                        <p:tgtEl>
                                          <p:spTgt spid="3">
                                            <p:txEl>
                                              <p:pRg st="4" end="4"/>
                                            </p:txEl>
                                          </p:spTgt>
                                        </p:tgtEl>
                                      </p:cBhvr>
                                      <p:to x="100000" y="95000"/>
                                    </p:animScale>
                                    <p:animScale>
                                      <p:cBhvr>
                                        <p:cTn id="42" dur="166" decel="50000">
                                          <p:stCondLst>
                                            <p:cond delay="1834"/>
                                          </p:stCondLst>
                                        </p:cTn>
                                        <p:tgtEl>
                                          <p:spTgt spid="3">
                                            <p:txEl>
                                              <p:pRg st="4" end="4"/>
                                            </p:txEl>
                                          </p:spTgt>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heel(1)">
                                      <p:cBhvr>
                                        <p:cTn id="47" dur="20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26" presetClass="entr" presetSubtype="0" fill="hold" nodeType="click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Effect transition="in" filter="wipe(down)">
                                      <p:cBhvr>
                                        <p:cTn id="52" dur="580">
                                          <p:stCondLst>
                                            <p:cond delay="0"/>
                                          </p:stCondLst>
                                        </p:cTn>
                                        <p:tgtEl>
                                          <p:spTgt spid="3">
                                            <p:txEl>
                                              <p:pRg st="6" end="6"/>
                                            </p:txEl>
                                          </p:spTgt>
                                        </p:tgtEl>
                                      </p:cBhvr>
                                    </p:animEffect>
                                    <p:anim calcmode="lin" valueType="num">
                                      <p:cBhvr>
                                        <p:cTn id="53"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58" dur="26">
                                          <p:stCondLst>
                                            <p:cond delay="650"/>
                                          </p:stCondLst>
                                        </p:cTn>
                                        <p:tgtEl>
                                          <p:spTgt spid="3">
                                            <p:txEl>
                                              <p:pRg st="6" end="6"/>
                                            </p:txEl>
                                          </p:spTgt>
                                        </p:tgtEl>
                                      </p:cBhvr>
                                      <p:to x="100000" y="60000"/>
                                    </p:animScale>
                                    <p:animScale>
                                      <p:cBhvr>
                                        <p:cTn id="59" dur="166" decel="50000">
                                          <p:stCondLst>
                                            <p:cond delay="676"/>
                                          </p:stCondLst>
                                        </p:cTn>
                                        <p:tgtEl>
                                          <p:spTgt spid="3">
                                            <p:txEl>
                                              <p:pRg st="6" end="6"/>
                                            </p:txEl>
                                          </p:spTgt>
                                        </p:tgtEl>
                                      </p:cBhvr>
                                      <p:to x="100000" y="100000"/>
                                    </p:animScale>
                                    <p:animScale>
                                      <p:cBhvr>
                                        <p:cTn id="60" dur="26">
                                          <p:stCondLst>
                                            <p:cond delay="1312"/>
                                          </p:stCondLst>
                                        </p:cTn>
                                        <p:tgtEl>
                                          <p:spTgt spid="3">
                                            <p:txEl>
                                              <p:pRg st="6" end="6"/>
                                            </p:txEl>
                                          </p:spTgt>
                                        </p:tgtEl>
                                      </p:cBhvr>
                                      <p:to x="100000" y="80000"/>
                                    </p:animScale>
                                    <p:animScale>
                                      <p:cBhvr>
                                        <p:cTn id="61" dur="166" decel="50000">
                                          <p:stCondLst>
                                            <p:cond delay="1338"/>
                                          </p:stCondLst>
                                        </p:cTn>
                                        <p:tgtEl>
                                          <p:spTgt spid="3">
                                            <p:txEl>
                                              <p:pRg st="6" end="6"/>
                                            </p:txEl>
                                          </p:spTgt>
                                        </p:tgtEl>
                                      </p:cBhvr>
                                      <p:to x="100000" y="100000"/>
                                    </p:animScale>
                                    <p:animScale>
                                      <p:cBhvr>
                                        <p:cTn id="62" dur="26">
                                          <p:stCondLst>
                                            <p:cond delay="1642"/>
                                          </p:stCondLst>
                                        </p:cTn>
                                        <p:tgtEl>
                                          <p:spTgt spid="3">
                                            <p:txEl>
                                              <p:pRg st="6" end="6"/>
                                            </p:txEl>
                                          </p:spTgt>
                                        </p:tgtEl>
                                      </p:cBhvr>
                                      <p:to x="100000" y="90000"/>
                                    </p:animScale>
                                    <p:animScale>
                                      <p:cBhvr>
                                        <p:cTn id="63" dur="166" decel="50000">
                                          <p:stCondLst>
                                            <p:cond delay="1668"/>
                                          </p:stCondLst>
                                        </p:cTn>
                                        <p:tgtEl>
                                          <p:spTgt spid="3">
                                            <p:txEl>
                                              <p:pRg st="6" end="6"/>
                                            </p:txEl>
                                          </p:spTgt>
                                        </p:tgtEl>
                                      </p:cBhvr>
                                      <p:to x="100000" y="100000"/>
                                    </p:animScale>
                                    <p:animScale>
                                      <p:cBhvr>
                                        <p:cTn id="64" dur="26">
                                          <p:stCondLst>
                                            <p:cond delay="1808"/>
                                          </p:stCondLst>
                                        </p:cTn>
                                        <p:tgtEl>
                                          <p:spTgt spid="3">
                                            <p:txEl>
                                              <p:pRg st="6" end="6"/>
                                            </p:txEl>
                                          </p:spTgt>
                                        </p:tgtEl>
                                      </p:cBhvr>
                                      <p:to x="100000" y="95000"/>
                                    </p:animScale>
                                    <p:animScale>
                                      <p:cBhvr>
                                        <p:cTn id="65" dur="166" decel="50000">
                                          <p:stCondLst>
                                            <p:cond delay="1834"/>
                                          </p:stCondLst>
                                        </p:cTn>
                                        <p:tgtEl>
                                          <p:spTgt spid="3">
                                            <p:txEl>
                                              <p:pRg st="6" end="6"/>
                                            </p:txEl>
                                          </p:spTgt>
                                        </p:tgtEl>
                                      </p:cBhvr>
                                      <p:to x="100000" y="100000"/>
                                    </p:animScale>
                                  </p:childTnLst>
                                </p:cTn>
                              </p:par>
                            </p:childTnLst>
                          </p:cTn>
                        </p:par>
                      </p:childTnLst>
                    </p:cTn>
                  </p:par>
                  <p:par>
                    <p:cTn id="66" fill="hold">
                      <p:stCondLst>
                        <p:cond delay="indefinite"/>
                      </p:stCondLst>
                      <p:childTnLst>
                        <p:par>
                          <p:cTn id="67" fill="hold">
                            <p:stCondLst>
                              <p:cond delay="0"/>
                            </p:stCondLst>
                            <p:childTnLst>
                              <p:par>
                                <p:cTn id="68" presetID="21" presetClass="entr" presetSubtype="1" fill="hold" nodeType="click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wheel(1)">
                                      <p:cBhvr>
                                        <p:cTn id="7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A1D15FE-828C-421B-B9A9-91E934159241}"/>
              </a:ext>
            </a:extLst>
          </p:cNvPr>
          <p:cNvPicPr>
            <a:picLocks noChangeAspect="1"/>
          </p:cNvPicPr>
          <p:nvPr/>
        </p:nvPicPr>
        <p:blipFill>
          <a:blip r:embed="rId2">
            <a:alphaModFix amt="34000"/>
          </a:blip>
          <a:stretch>
            <a:fillRect/>
          </a:stretch>
        </p:blipFill>
        <p:spPr>
          <a:xfrm>
            <a:off x="-2" y="-418961"/>
            <a:ext cx="12192002" cy="6857999"/>
          </a:xfrm>
          <a:prstGeom prst="rect">
            <a:avLst/>
          </a:prstGeom>
        </p:spPr>
      </p:pic>
      <p:sp>
        <p:nvSpPr>
          <p:cNvPr id="3" name="Marcador de contenido 2">
            <a:extLst>
              <a:ext uri="{FF2B5EF4-FFF2-40B4-BE49-F238E27FC236}">
                <a16:creationId xmlns:a16="http://schemas.microsoft.com/office/drawing/2014/main" id="{80A78A2C-BAAA-60E7-6513-B9D0CE52751F}"/>
              </a:ext>
            </a:extLst>
          </p:cNvPr>
          <p:cNvSpPr>
            <a:spLocks noGrp="1"/>
          </p:cNvSpPr>
          <p:nvPr>
            <p:ph idx="4294967295"/>
          </p:nvPr>
        </p:nvSpPr>
        <p:spPr>
          <a:xfrm>
            <a:off x="135564" y="140678"/>
            <a:ext cx="7621764" cy="5355770"/>
          </a:xfrm>
        </p:spPr>
        <p:txBody>
          <a:bodyPr>
            <a:noAutofit/>
          </a:bodyPr>
          <a:lstStyle/>
          <a:p>
            <a:pPr marL="0" indent="0" algn="just">
              <a:buNone/>
            </a:pPr>
            <a:r>
              <a:rPr lang="es-ES" sz="2400" b="1" u="sng" dirty="0">
                <a:latin typeface="Calibri "/>
                <a:cs typeface="Aharoni" panose="02010803020104030203" pitchFamily="2" charset="-79"/>
              </a:rPr>
              <a:t>Fisiología animal</a:t>
            </a:r>
            <a:r>
              <a:rPr lang="es-ES" sz="2400" b="1" dirty="0">
                <a:latin typeface="Calibri "/>
              </a:rPr>
              <a:t>:</a:t>
            </a:r>
          </a:p>
          <a:p>
            <a:pPr marL="0" indent="0" algn="just">
              <a:buNone/>
            </a:pPr>
            <a:endParaRPr lang="es-ES" sz="1600" dirty="0">
              <a:latin typeface="Calibri "/>
            </a:endParaRPr>
          </a:p>
          <a:p>
            <a:pPr marL="514350" indent="-514350">
              <a:buFont typeface="+mj-lt"/>
              <a:buAutoNum type="arabicPeriod"/>
            </a:pPr>
            <a:r>
              <a:rPr lang="es-ES" sz="1700" b="1" dirty="0">
                <a:latin typeface="Calibri "/>
                <a:cs typeface="Aharoni" panose="02010803020104030203" pitchFamily="2" charset="-79"/>
              </a:rPr>
              <a:t>HOMEOSTASIS</a:t>
            </a:r>
            <a:r>
              <a:rPr lang="es-ES" sz="1700" dirty="0">
                <a:latin typeface="Calibri "/>
                <a:cs typeface="Aharoni" panose="02010803020104030203" pitchFamily="2" charset="-79"/>
              </a:rPr>
              <a:t>: Proceso por el cual el organismo mantiene un equilibrio interno estable para sobrevivir y funcionar de forma adecuada ante los cambios en su entorno.</a:t>
            </a:r>
          </a:p>
          <a:p>
            <a:pPr marL="514350" indent="-514350">
              <a:buFont typeface="+mj-lt"/>
              <a:buAutoNum type="arabicPeriod"/>
            </a:pPr>
            <a:r>
              <a:rPr lang="es-ES" sz="1700" b="1" dirty="0">
                <a:latin typeface="Calibri "/>
                <a:cs typeface="Aharoni" panose="02010803020104030203" pitchFamily="2" charset="-79"/>
              </a:rPr>
              <a:t>SISTEMAS ORGANICOS</a:t>
            </a:r>
            <a:r>
              <a:rPr lang="es-ES" sz="1700" dirty="0">
                <a:latin typeface="Calibri "/>
                <a:cs typeface="Aharoni" panose="02010803020104030203" pitchFamily="2" charset="-79"/>
              </a:rPr>
              <a:t>: </a:t>
            </a:r>
            <a:r>
              <a:rPr lang="es-ES" sz="1700" dirty="0">
                <a:latin typeface="Calibri "/>
              </a:rPr>
              <a:t>Los organismos animales se componen de diferentes sistemas, como el sistema nervioso, el sistema cardiovascular, el sistema respiratorio, el sistema digestivo, entre otros. Cada uno de estos sistemas tiene funciones específicas y trabaja en conjunto para mantener el funcionamiento adecuado del organismo.</a:t>
            </a:r>
            <a:endParaRPr lang="es-ES" sz="1700" dirty="0">
              <a:latin typeface="Calibri "/>
              <a:cs typeface="Aharoni" panose="02010803020104030203" pitchFamily="2" charset="-79"/>
            </a:endParaRPr>
          </a:p>
          <a:p>
            <a:pPr marL="514350" indent="-514350">
              <a:buFont typeface="+mj-lt"/>
              <a:buAutoNum type="arabicPeriod"/>
            </a:pPr>
            <a:r>
              <a:rPr lang="es-ES" sz="1700" b="1" dirty="0">
                <a:latin typeface="Calibri "/>
                <a:cs typeface="Aharoni" panose="02010803020104030203" pitchFamily="2" charset="-79"/>
              </a:rPr>
              <a:t>MECANISMOS DE TRANSPORTE Y REGULACION: </a:t>
            </a:r>
            <a:r>
              <a:rPr lang="es-ES" sz="1700" dirty="0">
                <a:latin typeface="Calibri "/>
                <a:cs typeface="Aharoni" panose="02010803020104030203" pitchFamily="2" charset="-79"/>
              </a:rPr>
              <a:t>El</a:t>
            </a:r>
            <a:r>
              <a:rPr lang="es-ES" sz="1700" dirty="0">
                <a:latin typeface="Calibri "/>
              </a:rPr>
              <a:t> sistema circulatorio y respiratorio transportan sustancias, como oxígeno, nutrientes y productos de desecho, a través del cuerpo animal. Además, el sistema endocrino y nervioso regulan y coordinan las funciones de los diferentes sistemas y órganos.</a:t>
            </a:r>
            <a:endParaRPr lang="es-ES" sz="1700" dirty="0">
              <a:latin typeface="Calibri "/>
              <a:cs typeface="Aharoni" panose="02010803020104030203" pitchFamily="2" charset="-79"/>
            </a:endParaRPr>
          </a:p>
          <a:p>
            <a:pPr marL="514350" indent="-514350">
              <a:buFont typeface="+mj-lt"/>
              <a:buAutoNum type="arabicPeriod"/>
            </a:pPr>
            <a:r>
              <a:rPr lang="es-ES" sz="1700" b="1" dirty="0">
                <a:latin typeface="Calibri "/>
                <a:cs typeface="Aharoni" panose="02010803020104030203" pitchFamily="2" charset="-79"/>
              </a:rPr>
              <a:t>METABOLISMO: </a:t>
            </a:r>
            <a:r>
              <a:rPr lang="es-ES" sz="1700" dirty="0">
                <a:latin typeface="Calibri "/>
                <a:cs typeface="Aharoni" panose="02010803020104030203" pitchFamily="2" charset="-79"/>
              </a:rPr>
              <a:t>C</a:t>
            </a:r>
            <a:r>
              <a:rPr lang="es-ES" sz="1700" dirty="0">
                <a:latin typeface="Calibri "/>
              </a:rPr>
              <a:t>onjunto de reacciones químicas que ocurren en las células del organismo para obtener energía, sintetizar moléculas y llevar a cabo diversas funciones biológicas. </a:t>
            </a:r>
            <a:endParaRPr lang="es-ES" sz="1700" dirty="0">
              <a:latin typeface="Calibri "/>
              <a:cs typeface="Aharoni" panose="02010803020104030203" pitchFamily="2" charset="-79"/>
            </a:endParaRPr>
          </a:p>
          <a:p>
            <a:pPr marL="514350" indent="-514350">
              <a:buFont typeface="+mj-lt"/>
              <a:buAutoNum type="arabicPeriod"/>
            </a:pPr>
            <a:r>
              <a:rPr lang="es-ES" sz="1700" b="1" dirty="0">
                <a:latin typeface="Calibri "/>
                <a:cs typeface="Aharoni" panose="02010803020104030203" pitchFamily="2" charset="-79"/>
              </a:rPr>
              <a:t>REPRODUCCION:</a:t>
            </a:r>
            <a:r>
              <a:rPr lang="es-ES" sz="1700" b="1" dirty="0">
                <a:latin typeface="Calibri "/>
              </a:rPr>
              <a:t> </a:t>
            </a:r>
            <a:r>
              <a:rPr lang="es-ES" sz="1700" dirty="0">
                <a:latin typeface="Calibri "/>
              </a:rPr>
              <a:t>Procesos relacionados con la reproducción, incluyendo la gametogénesis, la fecundación, el desarrollo embrionario y fetal, y el ciclo reproductivo en los diferentes grupos de animales. </a:t>
            </a:r>
            <a:endParaRPr lang="es-ES" sz="1700" dirty="0">
              <a:latin typeface="Calibri "/>
              <a:cs typeface="Aharoni" panose="02010803020104030203" pitchFamily="2" charset="-79"/>
            </a:endParaRPr>
          </a:p>
        </p:txBody>
      </p:sp>
      <p:sp>
        <p:nvSpPr>
          <p:cNvPr id="5" name="Rectángulo 4">
            <a:extLst>
              <a:ext uri="{FF2B5EF4-FFF2-40B4-BE49-F238E27FC236}">
                <a16:creationId xmlns:a16="http://schemas.microsoft.com/office/drawing/2014/main" id="{7FA85EB0-51AB-4692-9E9C-81F9E32863DF}"/>
              </a:ext>
            </a:extLst>
          </p:cNvPr>
          <p:cNvSpPr/>
          <p:nvPr/>
        </p:nvSpPr>
        <p:spPr>
          <a:xfrm>
            <a:off x="-1" y="5931213"/>
            <a:ext cx="12192001" cy="95536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b="1" dirty="0"/>
              <a:t>CURSO: BIOLOGIA -  CEAGRO </a:t>
            </a:r>
          </a:p>
        </p:txBody>
      </p:sp>
      <p:pic>
        <p:nvPicPr>
          <p:cNvPr id="10" name="Imagen 9">
            <a:extLst>
              <a:ext uri="{FF2B5EF4-FFF2-40B4-BE49-F238E27FC236}">
                <a16:creationId xmlns:a16="http://schemas.microsoft.com/office/drawing/2014/main" id="{243A182C-7783-4C39-B89A-B67E0A586DC3}"/>
              </a:ext>
            </a:extLst>
          </p:cNvPr>
          <p:cNvPicPr>
            <a:picLocks noChangeAspect="1"/>
          </p:cNvPicPr>
          <p:nvPr/>
        </p:nvPicPr>
        <p:blipFill>
          <a:blip r:embed="rId3"/>
          <a:stretch>
            <a:fillRect/>
          </a:stretch>
        </p:blipFill>
        <p:spPr>
          <a:xfrm>
            <a:off x="8115562" y="837363"/>
            <a:ext cx="3718204" cy="1584290"/>
          </a:xfrm>
          <a:prstGeom prst="rect">
            <a:avLst/>
          </a:prstGeom>
          <a:ln>
            <a:solidFill>
              <a:schemeClr val="tx1"/>
            </a:solidFill>
          </a:ln>
        </p:spPr>
      </p:pic>
      <p:pic>
        <p:nvPicPr>
          <p:cNvPr id="11" name="Imagen 10">
            <a:extLst>
              <a:ext uri="{FF2B5EF4-FFF2-40B4-BE49-F238E27FC236}">
                <a16:creationId xmlns:a16="http://schemas.microsoft.com/office/drawing/2014/main" id="{6A1A8B08-4D51-462C-9A41-0AC97F1780F4}"/>
              </a:ext>
            </a:extLst>
          </p:cNvPr>
          <p:cNvPicPr>
            <a:picLocks noChangeAspect="1"/>
          </p:cNvPicPr>
          <p:nvPr/>
        </p:nvPicPr>
        <p:blipFill rotWithShape="1">
          <a:blip r:embed="rId4"/>
          <a:srcRect l="2028" t="8228" r="2922" b="6497"/>
          <a:stretch/>
        </p:blipFill>
        <p:spPr>
          <a:xfrm>
            <a:off x="8115561" y="2502039"/>
            <a:ext cx="3718204" cy="3211791"/>
          </a:xfrm>
          <a:prstGeom prst="rect">
            <a:avLst/>
          </a:prstGeom>
          <a:ln>
            <a:solidFill>
              <a:schemeClr val="tx1"/>
            </a:solidFill>
          </a:ln>
        </p:spPr>
      </p:pic>
      <p:pic>
        <p:nvPicPr>
          <p:cNvPr id="13" name="Imagen 12">
            <a:extLst>
              <a:ext uri="{FF2B5EF4-FFF2-40B4-BE49-F238E27FC236}">
                <a16:creationId xmlns:a16="http://schemas.microsoft.com/office/drawing/2014/main" id="{1C5CE770-32F4-4889-A0CA-E36527E13BC2}"/>
              </a:ext>
            </a:extLst>
          </p:cNvPr>
          <p:cNvPicPr>
            <a:picLocks noChangeAspect="1"/>
          </p:cNvPicPr>
          <p:nvPr/>
        </p:nvPicPr>
        <p:blipFill>
          <a:blip r:embed="rId5"/>
          <a:stretch>
            <a:fillRect/>
          </a:stretch>
        </p:blipFill>
        <p:spPr>
          <a:xfrm>
            <a:off x="11345673" y="6050736"/>
            <a:ext cx="716507" cy="668094"/>
          </a:xfrm>
          <a:prstGeom prst="roundRect">
            <a:avLst/>
          </a:prstGeom>
        </p:spPr>
      </p:pic>
      <p:sp>
        <p:nvSpPr>
          <p:cNvPr id="9" name="CuadroTexto 8">
            <a:extLst>
              <a:ext uri="{FF2B5EF4-FFF2-40B4-BE49-F238E27FC236}">
                <a16:creationId xmlns:a16="http://schemas.microsoft.com/office/drawing/2014/main" id="{60ACFE6A-CE37-458F-A6E3-75C850ABC0C1}"/>
              </a:ext>
            </a:extLst>
          </p:cNvPr>
          <p:cNvSpPr txBox="1"/>
          <p:nvPr/>
        </p:nvSpPr>
        <p:spPr>
          <a:xfrm>
            <a:off x="2433638" y="140678"/>
            <a:ext cx="6200774" cy="369332"/>
          </a:xfrm>
          <a:prstGeom prst="rect">
            <a:avLst/>
          </a:prstGeom>
          <a:noFill/>
        </p:spPr>
        <p:txBody>
          <a:bodyPr wrap="square">
            <a:spAutoFit/>
          </a:bodyPr>
          <a:lstStyle/>
          <a:p>
            <a:pPr marL="0" indent="0" algn="just">
              <a:buNone/>
            </a:pPr>
            <a:r>
              <a:rPr lang="es-ES" sz="1800" b="1" dirty="0">
                <a:latin typeface="Calibri "/>
              </a:rPr>
              <a:t>(Función de los organismos)</a:t>
            </a:r>
          </a:p>
        </p:txBody>
      </p:sp>
    </p:spTree>
    <p:extLst>
      <p:ext uri="{BB962C8B-B14F-4D97-AF65-F5344CB8AC3E}">
        <p14:creationId xmlns:p14="http://schemas.microsoft.com/office/powerpoint/2010/main" val="65972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down)">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A1D15FE-828C-421B-B9A9-91E934159241}"/>
              </a:ext>
            </a:extLst>
          </p:cNvPr>
          <p:cNvPicPr>
            <a:picLocks noChangeAspect="1"/>
          </p:cNvPicPr>
          <p:nvPr/>
        </p:nvPicPr>
        <p:blipFill>
          <a:blip r:embed="rId2">
            <a:alphaModFix amt="34000"/>
          </a:blip>
          <a:stretch>
            <a:fillRect/>
          </a:stretch>
        </p:blipFill>
        <p:spPr>
          <a:xfrm>
            <a:off x="-2" y="-90435"/>
            <a:ext cx="12192002" cy="6948435"/>
          </a:xfrm>
          <a:prstGeom prst="rect">
            <a:avLst/>
          </a:prstGeom>
        </p:spPr>
      </p:pic>
      <p:sp>
        <p:nvSpPr>
          <p:cNvPr id="3" name="Marcador de contenido 2">
            <a:extLst>
              <a:ext uri="{FF2B5EF4-FFF2-40B4-BE49-F238E27FC236}">
                <a16:creationId xmlns:a16="http://schemas.microsoft.com/office/drawing/2014/main" id="{80A78A2C-BAAA-60E7-6513-B9D0CE52751F}"/>
              </a:ext>
            </a:extLst>
          </p:cNvPr>
          <p:cNvSpPr>
            <a:spLocks noGrp="1"/>
          </p:cNvSpPr>
          <p:nvPr>
            <p:ph idx="4294967295"/>
          </p:nvPr>
        </p:nvSpPr>
        <p:spPr>
          <a:xfrm>
            <a:off x="135564" y="140678"/>
            <a:ext cx="7621764" cy="5355770"/>
          </a:xfrm>
        </p:spPr>
        <p:txBody>
          <a:bodyPr>
            <a:noAutofit/>
          </a:bodyPr>
          <a:lstStyle/>
          <a:p>
            <a:pPr marL="0" indent="0" algn="just">
              <a:buNone/>
            </a:pPr>
            <a:r>
              <a:rPr lang="es-ES" sz="2400" b="1" u="sng" dirty="0">
                <a:latin typeface="Calibri "/>
                <a:cs typeface="Aharoni" panose="02010803020104030203" pitchFamily="2" charset="-79"/>
              </a:rPr>
              <a:t>SISTEMAS ORGANICOS</a:t>
            </a:r>
            <a:r>
              <a:rPr lang="es-ES" sz="2400" b="1" dirty="0">
                <a:latin typeface="Calibri "/>
                <a:cs typeface="Aharoni" panose="02010803020104030203" pitchFamily="2" charset="-79"/>
              </a:rPr>
              <a:t> :</a:t>
            </a:r>
            <a:endParaRPr lang="es-ES" sz="2400" b="1" dirty="0">
              <a:latin typeface="Calibri "/>
            </a:endParaRPr>
          </a:p>
          <a:p>
            <a:pPr marL="0" indent="0" algn="just">
              <a:buNone/>
            </a:pPr>
            <a:endParaRPr lang="es-ES" sz="1600" dirty="0">
              <a:latin typeface="Calibri "/>
            </a:endParaRPr>
          </a:p>
        </p:txBody>
      </p:sp>
      <p:sp>
        <p:nvSpPr>
          <p:cNvPr id="5" name="Rectángulo 4">
            <a:extLst>
              <a:ext uri="{FF2B5EF4-FFF2-40B4-BE49-F238E27FC236}">
                <a16:creationId xmlns:a16="http://schemas.microsoft.com/office/drawing/2014/main" id="{7FA85EB0-51AB-4692-9E9C-81F9E32863DF}"/>
              </a:ext>
            </a:extLst>
          </p:cNvPr>
          <p:cNvSpPr/>
          <p:nvPr/>
        </p:nvSpPr>
        <p:spPr>
          <a:xfrm>
            <a:off x="-1" y="6010621"/>
            <a:ext cx="12192001" cy="87595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t>CURSO: BIOLOGIA -  CEAGRO </a:t>
            </a:r>
          </a:p>
        </p:txBody>
      </p:sp>
      <p:pic>
        <p:nvPicPr>
          <p:cNvPr id="13" name="Imagen 12">
            <a:extLst>
              <a:ext uri="{FF2B5EF4-FFF2-40B4-BE49-F238E27FC236}">
                <a16:creationId xmlns:a16="http://schemas.microsoft.com/office/drawing/2014/main" id="{1C5CE770-32F4-4889-A0CA-E36527E13BC2}"/>
              </a:ext>
            </a:extLst>
          </p:cNvPr>
          <p:cNvPicPr>
            <a:picLocks noChangeAspect="1"/>
          </p:cNvPicPr>
          <p:nvPr/>
        </p:nvPicPr>
        <p:blipFill>
          <a:blip r:embed="rId3"/>
          <a:stretch>
            <a:fillRect/>
          </a:stretch>
        </p:blipFill>
        <p:spPr>
          <a:xfrm>
            <a:off x="11385867" y="6092333"/>
            <a:ext cx="716507" cy="668094"/>
          </a:xfrm>
          <a:prstGeom prst="roundRect">
            <a:avLst/>
          </a:prstGeom>
        </p:spPr>
      </p:pic>
      <p:graphicFrame>
        <p:nvGraphicFramePr>
          <p:cNvPr id="2" name="Diagrama 1">
            <a:extLst>
              <a:ext uri="{FF2B5EF4-FFF2-40B4-BE49-F238E27FC236}">
                <a16:creationId xmlns:a16="http://schemas.microsoft.com/office/drawing/2014/main" id="{74FCD073-4B75-43C7-80C1-7D8039B6D7DE}"/>
              </a:ext>
            </a:extLst>
          </p:cNvPr>
          <p:cNvGraphicFramePr/>
          <p:nvPr>
            <p:extLst>
              <p:ext uri="{D42A27DB-BD31-4B8C-83A1-F6EECF244321}">
                <p14:modId xmlns:p14="http://schemas.microsoft.com/office/powerpoint/2010/main" val="4147575642"/>
              </p:ext>
            </p:extLst>
          </p:nvPr>
        </p:nvGraphicFramePr>
        <p:xfrm>
          <a:off x="2250023" y="757930"/>
          <a:ext cx="6461090" cy="50353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Abrir llave 5">
            <a:extLst>
              <a:ext uri="{FF2B5EF4-FFF2-40B4-BE49-F238E27FC236}">
                <a16:creationId xmlns:a16="http://schemas.microsoft.com/office/drawing/2014/main" id="{4743F502-BBB1-40CF-B83F-CF971FD0C594}"/>
              </a:ext>
            </a:extLst>
          </p:cNvPr>
          <p:cNvSpPr/>
          <p:nvPr/>
        </p:nvSpPr>
        <p:spPr>
          <a:xfrm>
            <a:off x="1637882" y="1054897"/>
            <a:ext cx="823964" cy="4658934"/>
          </a:xfrm>
          <a:prstGeom prst="leftBrace">
            <a:avLst>
              <a:gd name="adj1" fmla="val 71296"/>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dirty="0"/>
          </a:p>
        </p:txBody>
      </p:sp>
      <p:sp>
        <p:nvSpPr>
          <p:cNvPr id="7" name="Rectángulo: esquinas redondeadas 6">
            <a:extLst>
              <a:ext uri="{FF2B5EF4-FFF2-40B4-BE49-F238E27FC236}">
                <a16:creationId xmlns:a16="http://schemas.microsoft.com/office/drawing/2014/main" id="{19D35416-F276-49D3-8485-228C79B52FDE}"/>
              </a:ext>
            </a:extLst>
          </p:cNvPr>
          <p:cNvSpPr/>
          <p:nvPr/>
        </p:nvSpPr>
        <p:spPr>
          <a:xfrm>
            <a:off x="218179" y="3060978"/>
            <a:ext cx="1212129" cy="645606"/>
          </a:xfrm>
          <a:prstGeom prst="roundRect">
            <a:avLst/>
          </a:prstGeom>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ORGANOS</a:t>
            </a:r>
          </a:p>
        </p:txBody>
      </p:sp>
      <p:sp>
        <p:nvSpPr>
          <p:cNvPr id="12" name="Rectángulo: esquinas redondeadas 11">
            <a:extLst>
              <a:ext uri="{FF2B5EF4-FFF2-40B4-BE49-F238E27FC236}">
                <a16:creationId xmlns:a16="http://schemas.microsoft.com/office/drawing/2014/main" id="{9163CA73-22FC-4361-9BB5-0637A805D0C8}"/>
              </a:ext>
            </a:extLst>
          </p:cNvPr>
          <p:cNvSpPr/>
          <p:nvPr/>
        </p:nvSpPr>
        <p:spPr>
          <a:xfrm>
            <a:off x="4749562" y="231932"/>
            <a:ext cx="7306874" cy="653680"/>
          </a:xfrm>
          <a:prstGeom prst="round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s-ES" sz="1200" b="1" dirty="0">
                <a:ln w="0"/>
                <a:solidFill>
                  <a:schemeClr val="tx1"/>
                </a:solidFill>
                <a:effectLst>
                  <a:outerShdw blurRad="38100" dist="19050" dir="2700000" algn="tl" rotWithShape="0">
                    <a:schemeClr val="dk1">
                      <a:alpha val="40000"/>
                    </a:schemeClr>
                  </a:outerShdw>
                </a:effectLst>
                <a:latin typeface="Arial Narrow" panose="020B0606020202030204" pitchFamily="34" charset="0"/>
              </a:rPr>
              <a:t>Transporta sangre, nutrientes, oxígeno, hormonas y productos de desecho por todo el cuerpo.                 </a:t>
            </a:r>
            <a:r>
              <a:rPr lang="es-ES" sz="1200" b="1" u="sng" dirty="0">
                <a:ln w="0"/>
                <a:solidFill>
                  <a:schemeClr val="tx1"/>
                </a:solidFill>
                <a:effectLst>
                  <a:outerShdw blurRad="38100" dist="19050" dir="2700000" algn="tl" rotWithShape="0">
                    <a:schemeClr val="dk1">
                      <a:alpha val="40000"/>
                    </a:schemeClr>
                  </a:outerShdw>
                </a:effectLst>
                <a:latin typeface="Arial Narrow" panose="020B0606020202030204" pitchFamily="34" charset="0"/>
              </a:rPr>
              <a:t>Componentes principales</a:t>
            </a:r>
            <a:r>
              <a:rPr lang="es-ES" sz="1200" b="1" dirty="0">
                <a:ln w="0"/>
                <a:solidFill>
                  <a:schemeClr val="tx1"/>
                </a:solidFill>
                <a:effectLst>
                  <a:outerShdw blurRad="38100" dist="19050" dir="2700000" algn="tl" rotWithShape="0">
                    <a:schemeClr val="dk1">
                      <a:alpha val="40000"/>
                    </a:schemeClr>
                  </a:outerShdw>
                </a:effectLst>
                <a:latin typeface="Arial Narrow" panose="020B0606020202030204" pitchFamily="34" charset="0"/>
              </a:rPr>
              <a:t>: Corazón, vasos sanguíneos (arterias, venas y capilares) y la sangre</a:t>
            </a:r>
          </a:p>
        </p:txBody>
      </p:sp>
      <p:sp>
        <p:nvSpPr>
          <p:cNvPr id="14" name="Rectángulo: esquinas redondeadas 13">
            <a:extLst>
              <a:ext uri="{FF2B5EF4-FFF2-40B4-BE49-F238E27FC236}">
                <a16:creationId xmlns:a16="http://schemas.microsoft.com/office/drawing/2014/main" id="{BA1806C0-69A5-4BB8-A780-C85357C925DB}"/>
              </a:ext>
            </a:extLst>
          </p:cNvPr>
          <p:cNvSpPr/>
          <p:nvPr/>
        </p:nvSpPr>
        <p:spPr>
          <a:xfrm>
            <a:off x="4779722" y="1003206"/>
            <a:ext cx="7276714" cy="653679"/>
          </a:xfrm>
          <a:prstGeom prst="round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s-ES" sz="1200" b="1" dirty="0">
                <a:ln w="0"/>
                <a:solidFill>
                  <a:schemeClr val="tx1"/>
                </a:solidFill>
                <a:effectLst>
                  <a:outerShdw blurRad="38100" dist="19050" dir="2700000" algn="tl" rotWithShape="0">
                    <a:schemeClr val="dk1">
                      <a:alpha val="40000"/>
                    </a:schemeClr>
                  </a:outerShdw>
                </a:effectLst>
                <a:latin typeface="Arial Narrow" panose="020B0606020202030204" pitchFamily="34" charset="0"/>
              </a:rPr>
              <a:t>Intercambio de gases (oxígeno y dióxido de carbono) entre el organismo y el medio ambiente.</a:t>
            </a:r>
          </a:p>
          <a:p>
            <a:pPr algn="ctr"/>
            <a:r>
              <a:rPr lang="es-ES" sz="1200" b="1" u="sng" dirty="0">
                <a:ln w="0"/>
                <a:solidFill>
                  <a:schemeClr val="tx1"/>
                </a:solidFill>
                <a:effectLst>
                  <a:outerShdw blurRad="38100" dist="19050" dir="2700000" algn="tl" rotWithShape="0">
                    <a:schemeClr val="dk1">
                      <a:alpha val="40000"/>
                    </a:schemeClr>
                  </a:outerShdw>
                </a:effectLst>
                <a:latin typeface="Arial Narrow" panose="020B0606020202030204" pitchFamily="34" charset="0"/>
              </a:rPr>
              <a:t>Componentes principales: </a:t>
            </a:r>
            <a:r>
              <a:rPr lang="es-ES" sz="1200" b="1" dirty="0">
                <a:ln w="0"/>
                <a:solidFill>
                  <a:schemeClr val="tx1"/>
                </a:solidFill>
                <a:effectLst>
                  <a:outerShdw blurRad="38100" dist="19050" dir="2700000" algn="tl" rotWithShape="0">
                    <a:schemeClr val="dk1">
                      <a:alpha val="40000"/>
                    </a:schemeClr>
                  </a:outerShdw>
                </a:effectLst>
                <a:latin typeface="Arial Narrow" panose="020B0606020202030204" pitchFamily="34" charset="0"/>
              </a:rPr>
              <a:t>Pulmones, vías respiratorias (nariz, faringe, laringe, tráquea, bronquios) y los alvéolos. </a:t>
            </a:r>
          </a:p>
        </p:txBody>
      </p:sp>
      <p:sp>
        <p:nvSpPr>
          <p:cNvPr id="15" name="Rectángulo: esquinas redondeadas 14">
            <a:extLst>
              <a:ext uri="{FF2B5EF4-FFF2-40B4-BE49-F238E27FC236}">
                <a16:creationId xmlns:a16="http://schemas.microsoft.com/office/drawing/2014/main" id="{E6D057B4-B34F-4F75-BBA1-35AB3CA3A891}"/>
              </a:ext>
            </a:extLst>
          </p:cNvPr>
          <p:cNvSpPr/>
          <p:nvPr/>
        </p:nvSpPr>
        <p:spPr>
          <a:xfrm>
            <a:off x="4784067" y="1774479"/>
            <a:ext cx="7272369" cy="684157"/>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s-ES" sz="1200" b="1" dirty="0">
                <a:solidFill>
                  <a:schemeClr val="tx1"/>
                </a:solidFill>
                <a:effectLst>
                  <a:outerShdw blurRad="38100" dist="38100" dir="2700000" algn="tl">
                    <a:srgbClr val="000000">
                      <a:alpha val="43137"/>
                    </a:srgbClr>
                  </a:outerShdw>
                </a:effectLst>
                <a:latin typeface="Arial Narrow" panose="020B0606020202030204" pitchFamily="34" charset="0"/>
              </a:rPr>
              <a:t>Procesamiento y absorción de nutrientes, así como la eliminación de desechos no absorbibles.</a:t>
            </a:r>
          </a:p>
          <a:p>
            <a:pPr algn="ctr"/>
            <a:r>
              <a:rPr lang="es-ES" sz="1200" b="1" u="sng" dirty="0">
                <a:solidFill>
                  <a:schemeClr val="tx1"/>
                </a:solidFill>
                <a:effectLst>
                  <a:outerShdw blurRad="38100" dist="38100" dir="2700000" algn="tl">
                    <a:srgbClr val="000000">
                      <a:alpha val="43137"/>
                    </a:srgbClr>
                  </a:outerShdw>
                </a:effectLst>
                <a:latin typeface="Arial Narrow" panose="020B0606020202030204" pitchFamily="34" charset="0"/>
              </a:rPr>
              <a:t>Componentes principales</a:t>
            </a:r>
            <a:r>
              <a:rPr lang="es-ES" sz="1200" b="1" dirty="0">
                <a:solidFill>
                  <a:schemeClr val="tx1"/>
                </a:solidFill>
                <a:effectLst>
                  <a:outerShdw blurRad="38100" dist="38100" dir="2700000" algn="tl">
                    <a:srgbClr val="000000">
                      <a:alpha val="43137"/>
                    </a:srgbClr>
                  </a:outerShdw>
                </a:effectLst>
                <a:latin typeface="Arial Narrow" panose="020B0606020202030204" pitchFamily="34" charset="0"/>
              </a:rPr>
              <a:t>: Boca, esófago, estómago, intestino delgado, intestino grueso, hígado, páncreas y glándulas salivales. </a:t>
            </a:r>
          </a:p>
        </p:txBody>
      </p:sp>
      <p:sp>
        <p:nvSpPr>
          <p:cNvPr id="16" name="Rectángulo: esquinas redondeadas 15">
            <a:extLst>
              <a:ext uri="{FF2B5EF4-FFF2-40B4-BE49-F238E27FC236}">
                <a16:creationId xmlns:a16="http://schemas.microsoft.com/office/drawing/2014/main" id="{ECD7D72B-D20E-452A-BAB6-574FB1D94A07}"/>
              </a:ext>
            </a:extLst>
          </p:cNvPr>
          <p:cNvSpPr/>
          <p:nvPr/>
        </p:nvSpPr>
        <p:spPr>
          <a:xfrm>
            <a:off x="4779722" y="2582859"/>
            <a:ext cx="7272368" cy="62261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s-ES" sz="1200" b="1" dirty="0">
                <a:solidFill>
                  <a:schemeClr val="tx1"/>
                </a:solidFill>
                <a:effectLst>
                  <a:outerShdw blurRad="38100" dist="38100" dir="2700000" algn="tl">
                    <a:srgbClr val="000000">
                      <a:alpha val="43137"/>
                    </a:srgbClr>
                  </a:outerShdw>
                </a:effectLst>
                <a:latin typeface="Arial Narrow" panose="020B0606020202030204" pitchFamily="34" charset="0"/>
              </a:rPr>
              <a:t>Filtración de desechos metabólicos y mantenimiento del equilibrio de agua y electrolitos en el cuerpo. </a:t>
            </a:r>
          </a:p>
          <a:p>
            <a:pPr algn="ctr"/>
            <a:r>
              <a:rPr lang="es-ES" sz="1200" b="1" u="sng" dirty="0">
                <a:solidFill>
                  <a:schemeClr val="tx1"/>
                </a:solidFill>
                <a:effectLst>
                  <a:outerShdw blurRad="38100" dist="38100" dir="2700000" algn="tl">
                    <a:srgbClr val="000000">
                      <a:alpha val="43137"/>
                    </a:srgbClr>
                  </a:outerShdw>
                </a:effectLst>
                <a:latin typeface="Arial Narrow" panose="020B0606020202030204" pitchFamily="34" charset="0"/>
              </a:rPr>
              <a:t>Componentes principales</a:t>
            </a:r>
            <a:r>
              <a:rPr lang="es-ES" sz="1200" b="1" dirty="0">
                <a:solidFill>
                  <a:schemeClr val="tx1"/>
                </a:solidFill>
                <a:effectLst>
                  <a:outerShdw blurRad="38100" dist="38100" dir="2700000" algn="tl">
                    <a:srgbClr val="000000">
                      <a:alpha val="43137"/>
                    </a:srgbClr>
                  </a:outerShdw>
                </a:effectLst>
                <a:latin typeface="Arial Narrow" panose="020B0606020202030204" pitchFamily="34" charset="0"/>
              </a:rPr>
              <a:t>: Riñones, uréteres, vejiga urinaria y uretra</a:t>
            </a:r>
            <a:r>
              <a:rPr lang="es-ES" sz="1600" b="1" dirty="0">
                <a:solidFill>
                  <a:schemeClr val="tx1"/>
                </a:solidFill>
                <a:effectLst>
                  <a:outerShdw blurRad="38100" dist="38100" dir="2700000" algn="tl">
                    <a:srgbClr val="000000">
                      <a:alpha val="43137"/>
                    </a:srgbClr>
                  </a:outerShdw>
                </a:effectLst>
                <a:latin typeface="Arial Narrow" panose="020B0606020202030204" pitchFamily="34" charset="0"/>
              </a:rPr>
              <a:t>.</a:t>
            </a:r>
          </a:p>
        </p:txBody>
      </p:sp>
      <p:sp>
        <p:nvSpPr>
          <p:cNvPr id="17" name="Rectángulo: esquinas redondeadas 16">
            <a:extLst>
              <a:ext uri="{FF2B5EF4-FFF2-40B4-BE49-F238E27FC236}">
                <a16:creationId xmlns:a16="http://schemas.microsoft.com/office/drawing/2014/main" id="{EDFC6143-B0BA-48A8-9DFC-4E506F394723}"/>
              </a:ext>
            </a:extLst>
          </p:cNvPr>
          <p:cNvSpPr/>
          <p:nvPr/>
        </p:nvSpPr>
        <p:spPr>
          <a:xfrm>
            <a:off x="4779721" y="3320661"/>
            <a:ext cx="7252817" cy="722497"/>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s-ES" sz="1200" b="1" dirty="0">
                <a:solidFill>
                  <a:schemeClr val="tx1"/>
                </a:solidFill>
                <a:effectLst>
                  <a:outerShdw blurRad="38100" dist="38100" dir="2700000" algn="tl">
                    <a:srgbClr val="000000">
                      <a:alpha val="43137"/>
                    </a:srgbClr>
                  </a:outerShdw>
                </a:effectLst>
                <a:latin typeface="Arial Narrow" panose="020B0606020202030204" pitchFamily="34" charset="0"/>
              </a:rPr>
              <a:t>Producción de gametos (células sexuales) y reproducción. </a:t>
            </a:r>
          </a:p>
          <a:p>
            <a:pPr algn="ctr"/>
            <a:r>
              <a:rPr lang="es-ES" sz="1200" b="1" u="sng" dirty="0">
                <a:solidFill>
                  <a:schemeClr val="tx1"/>
                </a:solidFill>
                <a:effectLst>
                  <a:outerShdw blurRad="38100" dist="38100" dir="2700000" algn="tl">
                    <a:srgbClr val="000000">
                      <a:alpha val="43137"/>
                    </a:srgbClr>
                  </a:outerShdw>
                </a:effectLst>
                <a:latin typeface="Arial Narrow" panose="020B0606020202030204" pitchFamily="34" charset="0"/>
              </a:rPr>
              <a:t>Componentes principales</a:t>
            </a:r>
            <a:r>
              <a:rPr lang="es-ES" sz="1200" b="1" dirty="0">
                <a:solidFill>
                  <a:schemeClr val="tx1"/>
                </a:solidFill>
                <a:effectLst>
                  <a:outerShdw blurRad="38100" dist="38100" dir="2700000" algn="tl">
                    <a:srgbClr val="000000">
                      <a:alpha val="43137"/>
                    </a:srgbClr>
                  </a:outerShdw>
                </a:effectLst>
                <a:latin typeface="Arial Narrow" panose="020B0606020202030204" pitchFamily="34" charset="0"/>
              </a:rPr>
              <a:t>: Órganos reproductores masculinos (testículos, epidídimos, conductos deferentes, pene) y órganos reproductores femeninos (ovarios, trompas de Falopio, útero, vagina</a:t>
            </a:r>
            <a:r>
              <a:rPr lang="es-ES" sz="1600" b="1" dirty="0">
                <a:solidFill>
                  <a:schemeClr val="tx1"/>
                </a:solidFill>
                <a:effectLst>
                  <a:outerShdw blurRad="38100" dist="38100" dir="2700000" algn="tl">
                    <a:srgbClr val="000000">
                      <a:alpha val="43137"/>
                    </a:srgbClr>
                  </a:outerShdw>
                </a:effectLst>
                <a:latin typeface="Arial Narrow" panose="020B0606020202030204" pitchFamily="34" charset="0"/>
              </a:rPr>
              <a:t>). </a:t>
            </a:r>
          </a:p>
        </p:txBody>
      </p:sp>
      <p:sp>
        <p:nvSpPr>
          <p:cNvPr id="18" name="Rectángulo: esquinas redondeadas 17">
            <a:extLst>
              <a:ext uri="{FF2B5EF4-FFF2-40B4-BE49-F238E27FC236}">
                <a16:creationId xmlns:a16="http://schemas.microsoft.com/office/drawing/2014/main" id="{0C687C71-6E30-48C7-A5F7-48D451E38599}"/>
              </a:ext>
            </a:extLst>
          </p:cNvPr>
          <p:cNvSpPr/>
          <p:nvPr/>
        </p:nvSpPr>
        <p:spPr>
          <a:xfrm>
            <a:off x="4779721" y="4139738"/>
            <a:ext cx="7252818" cy="73461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s-ES" sz="1200" b="1" dirty="0">
                <a:solidFill>
                  <a:schemeClr val="tx1"/>
                </a:solidFill>
                <a:effectLst>
                  <a:outerShdw blurRad="38100" dist="38100" dir="2700000" algn="tl">
                    <a:srgbClr val="000000">
                      <a:alpha val="43137"/>
                    </a:srgbClr>
                  </a:outerShdw>
                </a:effectLst>
                <a:latin typeface="Arial Narrow" panose="020B0606020202030204" pitchFamily="34" charset="0"/>
              </a:rPr>
              <a:t>Coordinación y regulación de las funciones corporales, así como la detección y respuesta a estímulos del entorno. </a:t>
            </a:r>
          </a:p>
          <a:p>
            <a:pPr algn="ctr"/>
            <a:r>
              <a:rPr lang="es-ES" sz="1200" b="1" u="sng" dirty="0">
                <a:solidFill>
                  <a:schemeClr val="tx1"/>
                </a:solidFill>
                <a:effectLst>
                  <a:outerShdw blurRad="38100" dist="38100" dir="2700000" algn="tl">
                    <a:srgbClr val="000000">
                      <a:alpha val="43137"/>
                    </a:srgbClr>
                  </a:outerShdw>
                </a:effectLst>
                <a:latin typeface="Arial Narrow" panose="020B0606020202030204" pitchFamily="34" charset="0"/>
              </a:rPr>
              <a:t>Componentes principales</a:t>
            </a:r>
            <a:r>
              <a:rPr lang="es-ES" sz="1200" b="1" dirty="0">
                <a:solidFill>
                  <a:schemeClr val="tx1"/>
                </a:solidFill>
                <a:effectLst>
                  <a:outerShdw blurRad="38100" dist="38100" dir="2700000" algn="tl">
                    <a:srgbClr val="000000">
                      <a:alpha val="43137"/>
                    </a:srgbClr>
                  </a:outerShdw>
                </a:effectLst>
                <a:latin typeface="Arial Narrow" panose="020B0606020202030204" pitchFamily="34" charset="0"/>
              </a:rPr>
              <a:t>: Cerebro, médula espinal, nervios periféricos y órganos sensoriales (ojos, oídos, nariz, lengua y piel). </a:t>
            </a:r>
          </a:p>
        </p:txBody>
      </p:sp>
      <p:sp>
        <p:nvSpPr>
          <p:cNvPr id="19" name="Rectángulo: esquinas redondeadas 18">
            <a:extLst>
              <a:ext uri="{FF2B5EF4-FFF2-40B4-BE49-F238E27FC236}">
                <a16:creationId xmlns:a16="http://schemas.microsoft.com/office/drawing/2014/main" id="{4E98562F-1920-43C2-A4CD-0B7E3E35ACFA}"/>
              </a:ext>
            </a:extLst>
          </p:cNvPr>
          <p:cNvSpPr/>
          <p:nvPr/>
        </p:nvSpPr>
        <p:spPr>
          <a:xfrm>
            <a:off x="4779721" y="5010493"/>
            <a:ext cx="7252817" cy="652817"/>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s-ES" sz="1200" b="1" dirty="0">
                <a:solidFill>
                  <a:schemeClr val="tx1"/>
                </a:solidFill>
                <a:effectLst>
                  <a:outerShdw blurRad="38100" dist="38100" dir="2700000" algn="tl">
                    <a:srgbClr val="000000">
                      <a:alpha val="43137"/>
                    </a:srgbClr>
                  </a:outerShdw>
                </a:effectLst>
                <a:latin typeface="Arial Narrow" panose="020B0606020202030204" pitchFamily="34" charset="0"/>
              </a:rPr>
              <a:t>Soporte estructural, movimiento y protección de órganos internos. </a:t>
            </a:r>
          </a:p>
          <a:p>
            <a:pPr algn="ctr"/>
            <a:r>
              <a:rPr lang="es-ES" sz="1200" b="1" u="sng" dirty="0">
                <a:solidFill>
                  <a:schemeClr val="tx1"/>
                </a:solidFill>
                <a:effectLst>
                  <a:outerShdw blurRad="38100" dist="38100" dir="2700000" algn="tl">
                    <a:srgbClr val="000000">
                      <a:alpha val="43137"/>
                    </a:srgbClr>
                  </a:outerShdw>
                </a:effectLst>
                <a:latin typeface="Arial Narrow" panose="020B0606020202030204" pitchFamily="34" charset="0"/>
              </a:rPr>
              <a:t>Componentes principales</a:t>
            </a:r>
            <a:r>
              <a:rPr lang="es-ES" sz="1200" b="1" dirty="0">
                <a:solidFill>
                  <a:schemeClr val="tx1"/>
                </a:solidFill>
                <a:effectLst>
                  <a:outerShdw blurRad="38100" dist="38100" dir="2700000" algn="tl">
                    <a:srgbClr val="000000">
                      <a:alpha val="43137"/>
                    </a:srgbClr>
                  </a:outerShdw>
                </a:effectLst>
                <a:latin typeface="Arial Narrow" panose="020B0606020202030204" pitchFamily="34" charset="0"/>
              </a:rPr>
              <a:t>: Huesos, músculos, articulaciones y tejidos conectivos</a:t>
            </a:r>
            <a:r>
              <a:rPr lang="es-ES" sz="1200" dirty="0">
                <a:latin typeface="Arial Narrow" panose="020B0606020202030204" pitchFamily="34" charset="0"/>
              </a:rPr>
              <a:t>.</a:t>
            </a:r>
            <a:endParaRPr lang="es-PE" sz="1200" dirty="0">
              <a:latin typeface="Arial Narrow" panose="020B0606020202030204" pitchFamily="34" charset="0"/>
            </a:endParaRPr>
          </a:p>
        </p:txBody>
      </p:sp>
      <p:sp>
        <p:nvSpPr>
          <p:cNvPr id="8" name="Flecha: cheurón 7">
            <a:extLst>
              <a:ext uri="{FF2B5EF4-FFF2-40B4-BE49-F238E27FC236}">
                <a16:creationId xmlns:a16="http://schemas.microsoft.com/office/drawing/2014/main" id="{AFE76D28-E559-4453-9313-321BCCC9261F}"/>
              </a:ext>
            </a:extLst>
          </p:cNvPr>
          <p:cNvSpPr/>
          <p:nvPr/>
        </p:nvSpPr>
        <p:spPr>
          <a:xfrm rot="20003131">
            <a:off x="4281705" y="722268"/>
            <a:ext cx="362909" cy="34530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0" name="Flecha: cheurón 19">
            <a:extLst>
              <a:ext uri="{FF2B5EF4-FFF2-40B4-BE49-F238E27FC236}">
                <a16:creationId xmlns:a16="http://schemas.microsoft.com/office/drawing/2014/main" id="{EFD6B723-D7AB-49B1-B77D-4F3472AA19B8}"/>
              </a:ext>
            </a:extLst>
          </p:cNvPr>
          <p:cNvSpPr/>
          <p:nvPr/>
        </p:nvSpPr>
        <p:spPr>
          <a:xfrm rot="20003131">
            <a:off x="4281705" y="1466317"/>
            <a:ext cx="362909" cy="34530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1" name="Flecha: cheurón 20">
            <a:extLst>
              <a:ext uri="{FF2B5EF4-FFF2-40B4-BE49-F238E27FC236}">
                <a16:creationId xmlns:a16="http://schemas.microsoft.com/office/drawing/2014/main" id="{BAEE5BEE-9A35-4B59-9002-72A0346987FC}"/>
              </a:ext>
            </a:extLst>
          </p:cNvPr>
          <p:cNvSpPr/>
          <p:nvPr/>
        </p:nvSpPr>
        <p:spPr>
          <a:xfrm rot="20003131">
            <a:off x="4290845" y="2908295"/>
            <a:ext cx="362909" cy="34530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2" name="Flecha: cheurón 21">
            <a:extLst>
              <a:ext uri="{FF2B5EF4-FFF2-40B4-BE49-F238E27FC236}">
                <a16:creationId xmlns:a16="http://schemas.microsoft.com/office/drawing/2014/main" id="{4C670B46-990B-4B32-AA3D-5CD16352EA8A}"/>
              </a:ext>
            </a:extLst>
          </p:cNvPr>
          <p:cNvSpPr/>
          <p:nvPr/>
        </p:nvSpPr>
        <p:spPr>
          <a:xfrm rot="20003131">
            <a:off x="4312222" y="3554826"/>
            <a:ext cx="362909" cy="34530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3" name="Flecha: cheurón 22">
            <a:extLst>
              <a:ext uri="{FF2B5EF4-FFF2-40B4-BE49-F238E27FC236}">
                <a16:creationId xmlns:a16="http://schemas.microsoft.com/office/drawing/2014/main" id="{72304EBB-B4EE-44BF-975B-963B9D49DD9D}"/>
              </a:ext>
            </a:extLst>
          </p:cNvPr>
          <p:cNvSpPr/>
          <p:nvPr/>
        </p:nvSpPr>
        <p:spPr>
          <a:xfrm rot="20003131">
            <a:off x="4370225" y="4369596"/>
            <a:ext cx="362909" cy="34530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4" name="Flecha: cheurón 23">
            <a:extLst>
              <a:ext uri="{FF2B5EF4-FFF2-40B4-BE49-F238E27FC236}">
                <a16:creationId xmlns:a16="http://schemas.microsoft.com/office/drawing/2014/main" id="{BCACC810-979B-4E5E-8E24-93330DC241CC}"/>
              </a:ext>
            </a:extLst>
          </p:cNvPr>
          <p:cNvSpPr/>
          <p:nvPr/>
        </p:nvSpPr>
        <p:spPr>
          <a:xfrm rot="20003131">
            <a:off x="4405666" y="5207282"/>
            <a:ext cx="362909" cy="34530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5" name="Flecha: cheurón 24">
            <a:extLst>
              <a:ext uri="{FF2B5EF4-FFF2-40B4-BE49-F238E27FC236}">
                <a16:creationId xmlns:a16="http://schemas.microsoft.com/office/drawing/2014/main" id="{FFB29A12-2FCA-4C70-9386-4AE55E10CB0A}"/>
              </a:ext>
            </a:extLst>
          </p:cNvPr>
          <p:cNvSpPr/>
          <p:nvPr/>
        </p:nvSpPr>
        <p:spPr>
          <a:xfrm rot="20003131">
            <a:off x="4328535" y="2174845"/>
            <a:ext cx="362909" cy="34530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pic>
        <p:nvPicPr>
          <p:cNvPr id="9" name="Imagen 8">
            <a:extLst>
              <a:ext uri="{FF2B5EF4-FFF2-40B4-BE49-F238E27FC236}">
                <a16:creationId xmlns:a16="http://schemas.microsoft.com/office/drawing/2014/main" id="{64799A40-7C0E-4453-B6F5-95179FCF3720}"/>
              </a:ext>
            </a:extLst>
          </p:cNvPr>
          <p:cNvPicPr>
            <a:picLocks noChangeAspect="1"/>
          </p:cNvPicPr>
          <p:nvPr/>
        </p:nvPicPr>
        <p:blipFill>
          <a:blip r:embed="rId9"/>
          <a:stretch>
            <a:fillRect/>
          </a:stretch>
        </p:blipFill>
        <p:spPr>
          <a:xfrm>
            <a:off x="48439" y="3848534"/>
            <a:ext cx="1770836" cy="1825513"/>
          </a:xfrm>
          <a:prstGeom prst="rect">
            <a:avLst/>
          </a:prstGeom>
        </p:spPr>
      </p:pic>
      <p:pic>
        <p:nvPicPr>
          <p:cNvPr id="10" name="Imagen 9">
            <a:extLst>
              <a:ext uri="{FF2B5EF4-FFF2-40B4-BE49-F238E27FC236}">
                <a16:creationId xmlns:a16="http://schemas.microsoft.com/office/drawing/2014/main" id="{49975A98-C64F-4071-B12A-0093AB87CB35}"/>
              </a:ext>
            </a:extLst>
          </p:cNvPr>
          <p:cNvPicPr>
            <a:picLocks noChangeAspect="1"/>
          </p:cNvPicPr>
          <p:nvPr/>
        </p:nvPicPr>
        <p:blipFill>
          <a:blip r:embed="rId10"/>
          <a:stretch>
            <a:fillRect/>
          </a:stretch>
        </p:blipFill>
        <p:spPr>
          <a:xfrm>
            <a:off x="48439" y="757931"/>
            <a:ext cx="1770836" cy="2183916"/>
          </a:xfrm>
          <a:prstGeom prst="rect">
            <a:avLst/>
          </a:prstGeom>
        </p:spPr>
      </p:pic>
    </p:spTree>
    <p:extLst>
      <p:ext uri="{BB962C8B-B14F-4D97-AF65-F5344CB8AC3E}">
        <p14:creationId xmlns:p14="http://schemas.microsoft.com/office/powerpoint/2010/main" val="203008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ppt_w</p:attrName>
                                        </p:attrNameLst>
                                      </p:cBhvr>
                                      <p:tavLst>
                                        <p:tav tm="0" fmla="#ppt_w*sin(2.5*pi*$)">
                                          <p:val>
                                            <p:fltVal val="0"/>
                                          </p:val>
                                        </p:tav>
                                        <p:tav tm="100000">
                                          <p:val>
                                            <p:fltVal val="1"/>
                                          </p:val>
                                        </p:tav>
                                      </p:tavLst>
                                    </p:anim>
                                    <p:anim calcmode="lin" valueType="num">
                                      <p:cBhvr>
                                        <p:cTn id="9"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2000"/>
                                        <p:tgtEl>
                                          <p:spTgt spid="14"/>
                                        </p:tgtEl>
                                      </p:cBhvr>
                                    </p:animEffect>
                                    <p:anim calcmode="lin" valueType="num">
                                      <p:cBhvr>
                                        <p:cTn id="15" dur="2000" fill="hold"/>
                                        <p:tgtEl>
                                          <p:spTgt spid="14"/>
                                        </p:tgtEl>
                                        <p:attrNameLst>
                                          <p:attrName>ppt_w</p:attrName>
                                        </p:attrNameLst>
                                      </p:cBhvr>
                                      <p:tavLst>
                                        <p:tav tm="0" fmla="#ppt_w*sin(2.5*pi*$)">
                                          <p:val>
                                            <p:fltVal val="0"/>
                                          </p:val>
                                        </p:tav>
                                        <p:tav tm="100000">
                                          <p:val>
                                            <p:fltVal val="1"/>
                                          </p:val>
                                        </p:tav>
                                      </p:tavLst>
                                    </p:anim>
                                    <p:anim calcmode="lin" valueType="num">
                                      <p:cBhvr>
                                        <p:cTn id="16" dur="2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000"/>
                                        <p:tgtEl>
                                          <p:spTgt spid="15"/>
                                        </p:tgtEl>
                                      </p:cBhvr>
                                    </p:animEffect>
                                    <p:anim calcmode="lin" valueType="num">
                                      <p:cBhvr>
                                        <p:cTn id="22" dur="2000" fill="hold"/>
                                        <p:tgtEl>
                                          <p:spTgt spid="15"/>
                                        </p:tgtEl>
                                        <p:attrNameLst>
                                          <p:attrName>ppt_w</p:attrName>
                                        </p:attrNameLst>
                                      </p:cBhvr>
                                      <p:tavLst>
                                        <p:tav tm="0" fmla="#ppt_w*sin(2.5*pi*$)">
                                          <p:val>
                                            <p:fltVal val="0"/>
                                          </p:val>
                                        </p:tav>
                                        <p:tav tm="100000">
                                          <p:val>
                                            <p:fltVal val="1"/>
                                          </p:val>
                                        </p:tav>
                                      </p:tavLst>
                                    </p:anim>
                                    <p:anim calcmode="lin" valueType="num">
                                      <p:cBhvr>
                                        <p:cTn id="23" dur="2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2000"/>
                                        <p:tgtEl>
                                          <p:spTgt spid="16"/>
                                        </p:tgtEl>
                                      </p:cBhvr>
                                    </p:animEffect>
                                    <p:anim calcmode="lin" valueType="num">
                                      <p:cBhvr>
                                        <p:cTn id="29" dur="2000" fill="hold"/>
                                        <p:tgtEl>
                                          <p:spTgt spid="16"/>
                                        </p:tgtEl>
                                        <p:attrNameLst>
                                          <p:attrName>ppt_w</p:attrName>
                                        </p:attrNameLst>
                                      </p:cBhvr>
                                      <p:tavLst>
                                        <p:tav tm="0" fmla="#ppt_w*sin(2.5*pi*$)">
                                          <p:val>
                                            <p:fltVal val="0"/>
                                          </p:val>
                                        </p:tav>
                                        <p:tav tm="100000">
                                          <p:val>
                                            <p:fltVal val="1"/>
                                          </p:val>
                                        </p:tav>
                                      </p:tavLst>
                                    </p:anim>
                                    <p:anim calcmode="lin" valueType="num">
                                      <p:cBhvr>
                                        <p:cTn id="30" dur="2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2000"/>
                                        <p:tgtEl>
                                          <p:spTgt spid="17"/>
                                        </p:tgtEl>
                                      </p:cBhvr>
                                    </p:animEffect>
                                    <p:anim calcmode="lin" valueType="num">
                                      <p:cBhvr>
                                        <p:cTn id="36" dur="2000" fill="hold"/>
                                        <p:tgtEl>
                                          <p:spTgt spid="17"/>
                                        </p:tgtEl>
                                        <p:attrNameLst>
                                          <p:attrName>ppt_w</p:attrName>
                                        </p:attrNameLst>
                                      </p:cBhvr>
                                      <p:tavLst>
                                        <p:tav tm="0" fmla="#ppt_w*sin(2.5*pi*$)">
                                          <p:val>
                                            <p:fltVal val="0"/>
                                          </p:val>
                                        </p:tav>
                                        <p:tav tm="100000">
                                          <p:val>
                                            <p:fltVal val="1"/>
                                          </p:val>
                                        </p:tav>
                                      </p:tavLst>
                                    </p:anim>
                                    <p:anim calcmode="lin" valueType="num">
                                      <p:cBhvr>
                                        <p:cTn id="37" dur="20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2000"/>
                                        <p:tgtEl>
                                          <p:spTgt spid="18"/>
                                        </p:tgtEl>
                                      </p:cBhvr>
                                    </p:animEffect>
                                    <p:anim calcmode="lin" valueType="num">
                                      <p:cBhvr>
                                        <p:cTn id="43" dur="2000" fill="hold"/>
                                        <p:tgtEl>
                                          <p:spTgt spid="18"/>
                                        </p:tgtEl>
                                        <p:attrNameLst>
                                          <p:attrName>ppt_w</p:attrName>
                                        </p:attrNameLst>
                                      </p:cBhvr>
                                      <p:tavLst>
                                        <p:tav tm="0" fmla="#ppt_w*sin(2.5*pi*$)">
                                          <p:val>
                                            <p:fltVal val="0"/>
                                          </p:val>
                                        </p:tav>
                                        <p:tav tm="100000">
                                          <p:val>
                                            <p:fltVal val="1"/>
                                          </p:val>
                                        </p:tav>
                                      </p:tavLst>
                                    </p:anim>
                                    <p:anim calcmode="lin" valueType="num">
                                      <p:cBhvr>
                                        <p:cTn id="44" dur="20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45"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2000"/>
                                        <p:tgtEl>
                                          <p:spTgt spid="19"/>
                                        </p:tgtEl>
                                      </p:cBhvr>
                                    </p:animEffect>
                                    <p:anim calcmode="lin" valueType="num">
                                      <p:cBhvr>
                                        <p:cTn id="50" dur="2000" fill="hold"/>
                                        <p:tgtEl>
                                          <p:spTgt spid="19"/>
                                        </p:tgtEl>
                                        <p:attrNameLst>
                                          <p:attrName>ppt_w</p:attrName>
                                        </p:attrNameLst>
                                      </p:cBhvr>
                                      <p:tavLst>
                                        <p:tav tm="0" fmla="#ppt_w*sin(2.5*pi*$)">
                                          <p:val>
                                            <p:fltVal val="0"/>
                                          </p:val>
                                        </p:tav>
                                        <p:tav tm="100000">
                                          <p:val>
                                            <p:fltVal val="1"/>
                                          </p:val>
                                        </p:tav>
                                      </p:tavLst>
                                    </p:anim>
                                    <p:anim calcmode="lin" valueType="num">
                                      <p:cBhvr>
                                        <p:cTn id="51" dur="20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P spid="17" grpId="0" animBg="1"/>
      <p:bldP spid="18"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A1D15FE-828C-421B-B9A9-91E934159241}"/>
              </a:ext>
            </a:extLst>
          </p:cNvPr>
          <p:cNvPicPr>
            <a:picLocks noChangeAspect="1"/>
          </p:cNvPicPr>
          <p:nvPr/>
        </p:nvPicPr>
        <p:blipFill>
          <a:blip r:embed="rId2">
            <a:alphaModFix amt="34000"/>
          </a:blip>
          <a:stretch>
            <a:fillRect/>
          </a:stretch>
        </p:blipFill>
        <p:spPr>
          <a:xfrm>
            <a:off x="-2" y="-90435"/>
            <a:ext cx="12192002" cy="6948435"/>
          </a:xfrm>
          <a:prstGeom prst="rect">
            <a:avLst/>
          </a:prstGeom>
        </p:spPr>
      </p:pic>
      <p:sp>
        <p:nvSpPr>
          <p:cNvPr id="3" name="Marcador de contenido 2">
            <a:extLst>
              <a:ext uri="{FF2B5EF4-FFF2-40B4-BE49-F238E27FC236}">
                <a16:creationId xmlns:a16="http://schemas.microsoft.com/office/drawing/2014/main" id="{80A78A2C-BAAA-60E7-6513-B9D0CE52751F}"/>
              </a:ext>
            </a:extLst>
          </p:cNvPr>
          <p:cNvSpPr>
            <a:spLocks noGrp="1"/>
          </p:cNvSpPr>
          <p:nvPr>
            <p:ph idx="4294967295"/>
          </p:nvPr>
        </p:nvSpPr>
        <p:spPr>
          <a:xfrm>
            <a:off x="135564" y="140678"/>
            <a:ext cx="7621764" cy="5355770"/>
          </a:xfrm>
        </p:spPr>
        <p:txBody>
          <a:bodyPr>
            <a:noAutofit/>
          </a:bodyPr>
          <a:lstStyle/>
          <a:p>
            <a:pPr marL="0" indent="0" algn="just">
              <a:buNone/>
            </a:pPr>
            <a:r>
              <a:rPr lang="es-ES" sz="2400" b="1" u="sng" dirty="0">
                <a:latin typeface="Calibri "/>
                <a:cs typeface="Aharoni" panose="02010803020104030203" pitchFamily="2" charset="-79"/>
              </a:rPr>
              <a:t>SISTEMAS ORGANICOS</a:t>
            </a:r>
            <a:r>
              <a:rPr lang="es-ES" sz="2400" b="1" dirty="0">
                <a:latin typeface="Calibri "/>
                <a:cs typeface="Aharoni" panose="02010803020104030203" pitchFamily="2" charset="-79"/>
              </a:rPr>
              <a:t> :</a:t>
            </a:r>
            <a:endParaRPr lang="es-ES" sz="2400" b="1" dirty="0">
              <a:latin typeface="Calibri "/>
            </a:endParaRPr>
          </a:p>
          <a:p>
            <a:pPr marL="0" indent="0" algn="just">
              <a:buNone/>
            </a:pPr>
            <a:endParaRPr lang="es-ES" sz="1600" dirty="0">
              <a:latin typeface="Calibri "/>
            </a:endParaRPr>
          </a:p>
        </p:txBody>
      </p:sp>
      <p:sp>
        <p:nvSpPr>
          <p:cNvPr id="5" name="Rectángulo 4">
            <a:extLst>
              <a:ext uri="{FF2B5EF4-FFF2-40B4-BE49-F238E27FC236}">
                <a16:creationId xmlns:a16="http://schemas.microsoft.com/office/drawing/2014/main" id="{7FA85EB0-51AB-4692-9E9C-81F9E32863DF}"/>
              </a:ext>
            </a:extLst>
          </p:cNvPr>
          <p:cNvSpPr/>
          <p:nvPr/>
        </p:nvSpPr>
        <p:spPr>
          <a:xfrm>
            <a:off x="-1" y="6010621"/>
            <a:ext cx="12192001" cy="87595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t>CURSO: BIOLOGIA -  CEAGRO </a:t>
            </a:r>
          </a:p>
        </p:txBody>
      </p:sp>
      <p:pic>
        <p:nvPicPr>
          <p:cNvPr id="13" name="Imagen 12">
            <a:extLst>
              <a:ext uri="{FF2B5EF4-FFF2-40B4-BE49-F238E27FC236}">
                <a16:creationId xmlns:a16="http://schemas.microsoft.com/office/drawing/2014/main" id="{1C5CE770-32F4-4889-A0CA-E36527E13BC2}"/>
              </a:ext>
            </a:extLst>
          </p:cNvPr>
          <p:cNvPicPr>
            <a:picLocks noChangeAspect="1"/>
          </p:cNvPicPr>
          <p:nvPr/>
        </p:nvPicPr>
        <p:blipFill>
          <a:blip r:embed="rId3"/>
          <a:stretch>
            <a:fillRect/>
          </a:stretch>
        </p:blipFill>
        <p:spPr>
          <a:xfrm>
            <a:off x="11385867" y="6092333"/>
            <a:ext cx="716507" cy="668094"/>
          </a:xfrm>
          <a:prstGeom prst="roundRect">
            <a:avLst/>
          </a:prstGeom>
        </p:spPr>
      </p:pic>
      <p:graphicFrame>
        <p:nvGraphicFramePr>
          <p:cNvPr id="2" name="Diagrama 1">
            <a:extLst>
              <a:ext uri="{FF2B5EF4-FFF2-40B4-BE49-F238E27FC236}">
                <a16:creationId xmlns:a16="http://schemas.microsoft.com/office/drawing/2014/main" id="{74FCD073-4B75-43C7-80C1-7D8039B6D7DE}"/>
              </a:ext>
            </a:extLst>
          </p:cNvPr>
          <p:cNvGraphicFramePr/>
          <p:nvPr>
            <p:extLst>
              <p:ext uri="{D42A27DB-BD31-4B8C-83A1-F6EECF244321}">
                <p14:modId xmlns:p14="http://schemas.microsoft.com/office/powerpoint/2010/main" val="1354101371"/>
              </p:ext>
            </p:extLst>
          </p:nvPr>
        </p:nvGraphicFramePr>
        <p:xfrm>
          <a:off x="2250023" y="757930"/>
          <a:ext cx="6461090" cy="50353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Abrir llave 5">
            <a:extLst>
              <a:ext uri="{FF2B5EF4-FFF2-40B4-BE49-F238E27FC236}">
                <a16:creationId xmlns:a16="http://schemas.microsoft.com/office/drawing/2014/main" id="{4743F502-BBB1-40CF-B83F-CF971FD0C594}"/>
              </a:ext>
            </a:extLst>
          </p:cNvPr>
          <p:cNvSpPr/>
          <p:nvPr/>
        </p:nvSpPr>
        <p:spPr>
          <a:xfrm>
            <a:off x="1637882" y="1054897"/>
            <a:ext cx="823964" cy="4658934"/>
          </a:xfrm>
          <a:prstGeom prst="leftBrace">
            <a:avLst>
              <a:gd name="adj1" fmla="val 71296"/>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dirty="0"/>
          </a:p>
        </p:txBody>
      </p:sp>
      <p:sp>
        <p:nvSpPr>
          <p:cNvPr id="7" name="Rectángulo: esquinas redondeadas 6">
            <a:extLst>
              <a:ext uri="{FF2B5EF4-FFF2-40B4-BE49-F238E27FC236}">
                <a16:creationId xmlns:a16="http://schemas.microsoft.com/office/drawing/2014/main" id="{19D35416-F276-49D3-8485-228C79B52FDE}"/>
              </a:ext>
            </a:extLst>
          </p:cNvPr>
          <p:cNvSpPr/>
          <p:nvPr/>
        </p:nvSpPr>
        <p:spPr>
          <a:xfrm>
            <a:off x="135563" y="3028456"/>
            <a:ext cx="1212129" cy="645606"/>
          </a:xfrm>
          <a:prstGeom prst="roundRect">
            <a:avLst/>
          </a:prstGeom>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TEJIDO</a:t>
            </a:r>
          </a:p>
        </p:txBody>
      </p:sp>
      <p:sp>
        <p:nvSpPr>
          <p:cNvPr id="12" name="Rectángulo: esquinas redondeadas 11">
            <a:extLst>
              <a:ext uri="{FF2B5EF4-FFF2-40B4-BE49-F238E27FC236}">
                <a16:creationId xmlns:a16="http://schemas.microsoft.com/office/drawing/2014/main" id="{9163CA73-22FC-4361-9BB5-0637A805D0C8}"/>
              </a:ext>
            </a:extLst>
          </p:cNvPr>
          <p:cNvSpPr/>
          <p:nvPr/>
        </p:nvSpPr>
        <p:spPr>
          <a:xfrm>
            <a:off x="5251265" y="181835"/>
            <a:ext cx="6863977" cy="101819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228600" indent="-228600">
              <a:buFont typeface="+mj-lt"/>
              <a:buAutoNum type="arabicPeriod"/>
            </a:pPr>
            <a:r>
              <a:rPr lang="es-ES" sz="1200" b="1" u="sng" dirty="0">
                <a:latin typeface="Arial Narrow" panose="020B0606020202030204" pitchFamily="34" charset="0"/>
              </a:rPr>
              <a:t>Estructura: </a:t>
            </a:r>
            <a:r>
              <a:rPr lang="es-ES" sz="1200" dirty="0">
                <a:latin typeface="Arial Narrow" panose="020B0606020202030204" pitchFamily="34" charset="0"/>
              </a:rPr>
              <a:t>Compuesto por células estrechamente unidas que forman capas o láminas. </a:t>
            </a:r>
          </a:p>
          <a:p>
            <a:pPr marL="228600" indent="-228600">
              <a:buFont typeface="+mj-lt"/>
              <a:buAutoNum type="arabicPeriod"/>
            </a:pPr>
            <a:endParaRPr lang="es-ES" sz="1200" dirty="0">
              <a:latin typeface="Arial Narrow" panose="020B0606020202030204" pitchFamily="34" charset="0"/>
            </a:endParaRPr>
          </a:p>
          <a:p>
            <a:pPr marL="228600" indent="-228600">
              <a:buFont typeface="+mj-lt"/>
              <a:buAutoNum type="arabicPeriod"/>
            </a:pPr>
            <a:r>
              <a:rPr lang="es-ES" sz="1200" b="1" u="sng" dirty="0">
                <a:latin typeface="Arial Narrow" panose="020B0606020202030204" pitchFamily="34" charset="0"/>
              </a:rPr>
              <a:t>Función</a:t>
            </a:r>
            <a:r>
              <a:rPr lang="es-ES" sz="1200" dirty="0">
                <a:latin typeface="Arial Narrow" panose="020B0606020202030204" pitchFamily="34" charset="0"/>
              </a:rPr>
              <a:t>: Protección, secreción, absorción y transporte de sustancias. Ejemplos: epitelio de revestimiento (en la piel y en las membranas mucosas) y epitelio glandular (en las glándulas).</a:t>
            </a:r>
          </a:p>
        </p:txBody>
      </p:sp>
      <p:sp>
        <p:nvSpPr>
          <p:cNvPr id="14" name="Rectángulo: esquinas redondeadas 13">
            <a:extLst>
              <a:ext uri="{FF2B5EF4-FFF2-40B4-BE49-F238E27FC236}">
                <a16:creationId xmlns:a16="http://schemas.microsoft.com/office/drawing/2014/main" id="{BA1806C0-69A5-4BB8-A780-C85357C925DB}"/>
              </a:ext>
            </a:extLst>
          </p:cNvPr>
          <p:cNvSpPr/>
          <p:nvPr/>
        </p:nvSpPr>
        <p:spPr>
          <a:xfrm>
            <a:off x="5251266" y="1282429"/>
            <a:ext cx="6863976" cy="109856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228600" indent="-228600">
              <a:buFont typeface="+mj-lt"/>
              <a:buAutoNum type="arabicPeriod"/>
            </a:pPr>
            <a:r>
              <a:rPr lang="es-ES" sz="1200" b="1" u="sng" dirty="0">
                <a:latin typeface="Arial Narrow" panose="020B0606020202030204" pitchFamily="34" charset="0"/>
              </a:rPr>
              <a:t>Estructura</a:t>
            </a:r>
            <a:r>
              <a:rPr lang="es-ES" sz="1200" dirty="0">
                <a:latin typeface="Arial Narrow" panose="020B0606020202030204" pitchFamily="34" charset="0"/>
              </a:rPr>
              <a:t>: Formado por células dispersas en una matriz extracelular que puede ser rígida (como en el hueso) o gelatinosa (como en el tejido adiposo). </a:t>
            </a:r>
          </a:p>
          <a:p>
            <a:pPr marL="228600" indent="-228600">
              <a:buFont typeface="+mj-lt"/>
              <a:buAutoNum type="arabicPeriod"/>
            </a:pPr>
            <a:endParaRPr lang="es-ES" sz="1200" dirty="0">
              <a:latin typeface="Arial Narrow" panose="020B0606020202030204" pitchFamily="34" charset="0"/>
            </a:endParaRPr>
          </a:p>
          <a:p>
            <a:pPr marL="228600" indent="-228600">
              <a:buFont typeface="+mj-lt"/>
              <a:buAutoNum type="arabicPeriod"/>
            </a:pPr>
            <a:r>
              <a:rPr lang="es-ES" sz="1200" b="1" u="sng" dirty="0">
                <a:latin typeface="Arial Narrow" panose="020B0606020202030204" pitchFamily="34" charset="0"/>
              </a:rPr>
              <a:t>Función</a:t>
            </a:r>
            <a:r>
              <a:rPr lang="es-ES" sz="1200" dirty="0">
                <a:latin typeface="Arial Narrow" panose="020B0606020202030204" pitchFamily="34" charset="0"/>
              </a:rPr>
              <a:t>: Proporciona soporte estructural, conexión, protección y almacenamiento de energía. Ejemplos: tejido óseo, tejido adiposo, tejido cartilaginoso y tejido conjuntivo. </a:t>
            </a:r>
          </a:p>
        </p:txBody>
      </p:sp>
      <p:sp>
        <p:nvSpPr>
          <p:cNvPr id="15" name="Rectángulo: esquinas redondeadas 14">
            <a:extLst>
              <a:ext uri="{FF2B5EF4-FFF2-40B4-BE49-F238E27FC236}">
                <a16:creationId xmlns:a16="http://schemas.microsoft.com/office/drawing/2014/main" id="{E6D057B4-B34F-4F75-BBA1-35AB3CA3A891}"/>
              </a:ext>
            </a:extLst>
          </p:cNvPr>
          <p:cNvSpPr/>
          <p:nvPr/>
        </p:nvSpPr>
        <p:spPr>
          <a:xfrm>
            <a:off x="5251266" y="2444679"/>
            <a:ext cx="6863976" cy="103851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228600" indent="-228600">
              <a:buFont typeface="+mj-lt"/>
              <a:buAutoNum type="arabicPeriod"/>
            </a:pPr>
            <a:r>
              <a:rPr lang="es-ES" sz="1200" b="1" u="sng" dirty="0">
                <a:latin typeface="Arial Narrow" panose="020B0606020202030204" pitchFamily="34" charset="0"/>
              </a:rPr>
              <a:t>Estructura</a:t>
            </a:r>
            <a:r>
              <a:rPr lang="es-ES" sz="1200" dirty="0">
                <a:latin typeface="Arial Narrow" panose="020B0606020202030204" pitchFamily="34" charset="0"/>
              </a:rPr>
              <a:t>: Compuesto por células alargadas llamadas fibras musculares que tienen la capacidad de contraerse.</a:t>
            </a:r>
          </a:p>
          <a:p>
            <a:pPr marL="228600" indent="-228600">
              <a:buFont typeface="+mj-lt"/>
              <a:buAutoNum type="arabicPeriod"/>
            </a:pPr>
            <a:r>
              <a:rPr lang="es-ES" sz="1200" dirty="0">
                <a:latin typeface="Arial Narrow" panose="020B0606020202030204" pitchFamily="34" charset="0"/>
              </a:rPr>
              <a:t> </a:t>
            </a:r>
          </a:p>
          <a:p>
            <a:pPr marL="228600" indent="-228600">
              <a:buFont typeface="+mj-lt"/>
              <a:buAutoNum type="arabicPeriod"/>
            </a:pPr>
            <a:r>
              <a:rPr lang="es-ES" sz="1200" dirty="0">
                <a:latin typeface="Arial Narrow" panose="020B0606020202030204" pitchFamily="34" charset="0"/>
              </a:rPr>
              <a:t> </a:t>
            </a:r>
            <a:r>
              <a:rPr lang="es-ES" sz="1200" b="1" u="sng" dirty="0">
                <a:latin typeface="Arial Narrow" panose="020B0606020202030204" pitchFamily="34" charset="0"/>
              </a:rPr>
              <a:t>Función</a:t>
            </a:r>
            <a:r>
              <a:rPr lang="es-ES" sz="1200" dirty="0">
                <a:latin typeface="Arial Narrow" panose="020B0606020202030204" pitchFamily="34" charset="0"/>
              </a:rPr>
              <a:t>: Generación de fuerza y movimiento. Ejemplos: tejido muscular esquelético (voluntario), tejido muscular cardíaco (involuntario y presente en el corazón) y tejido muscular liso (involuntario y presente en los órganos internos).</a:t>
            </a:r>
            <a:endParaRPr lang="es-PE" sz="1200" dirty="0">
              <a:latin typeface="Arial Narrow" panose="020B0606020202030204" pitchFamily="34" charset="0"/>
            </a:endParaRPr>
          </a:p>
        </p:txBody>
      </p:sp>
      <p:sp>
        <p:nvSpPr>
          <p:cNvPr id="16" name="Rectángulo: esquinas redondeadas 15">
            <a:extLst>
              <a:ext uri="{FF2B5EF4-FFF2-40B4-BE49-F238E27FC236}">
                <a16:creationId xmlns:a16="http://schemas.microsoft.com/office/drawing/2014/main" id="{ECD7D72B-D20E-452A-BAB6-574FB1D94A07}"/>
              </a:ext>
            </a:extLst>
          </p:cNvPr>
          <p:cNvSpPr/>
          <p:nvPr/>
        </p:nvSpPr>
        <p:spPr>
          <a:xfrm>
            <a:off x="5263812" y="3557051"/>
            <a:ext cx="6851430" cy="107601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228600" indent="-228600">
              <a:buFont typeface="+mj-lt"/>
              <a:buAutoNum type="arabicPeriod"/>
            </a:pPr>
            <a:r>
              <a:rPr lang="es-ES" sz="1200" b="1" u="sng" dirty="0"/>
              <a:t>Estructura</a:t>
            </a:r>
            <a:r>
              <a:rPr lang="es-ES" sz="1200" dirty="0"/>
              <a:t>: Compuesto por neuronas que transmiten señales eléctricas y células de soporte llamadas células gliales. </a:t>
            </a:r>
          </a:p>
          <a:p>
            <a:pPr marL="228600" indent="-228600">
              <a:buFont typeface="+mj-lt"/>
              <a:buAutoNum type="arabicPeriod"/>
            </a:pPr>
            <a:endParaRPr lang="es-ES" sz="1200" dirty="0"/>
          </a:p>
          <a:p>
            <a:pPr marL="228600" indent="-228600">
              <a:buFont typeface="+mj-lt"/>
              <a:buAutoNum type="arabicPeriod"/>
            </a:pPr>
            <a:r>
              <a:rPr lang="es-ES" sz="1200" b="1" u="sng" dirty="0"/>
              <a:t>Función</a:t>
            </a:r>
            <a:r>
              <a:rPr lang="es-ES" sz="1200" dirty="0"/>
              <a:t>: Detección, procesamiento y transmisión de información a través de señales eléctricas y químicas. Ejemplos: cerebro, médula espinal, nervios y ganglios. </a:t>
            </a:r>
            <a:endParaRPr lang="es-ES" sz="1800" dirty="0"/>
          </a:p>
        </p:txBody>
      </p:sp>
      <p:sp>
        <p:nvSpPr>
          <p:cNvPr id="17" name="Rectángulo: esquinas redondeadas 16">
            <a:extLst>
              <a:ext uri="{FF2B5EF4-FFF2-40B4-BE49-F238E27FC236}">
                <a16:creationId xmlns:a16="http://schemas.microsoft.com/office/drawing/2014/main" id="{EDFC6143-B0BA-48A8-9DFC-4E506F394723}"/>
              </a:ext>
            </a:extLst>
          </p:cNvPr>
          <p:cNvSpPr/>
          <p:nvPr/>
        </p:nvSpPr>
        <p:spPr>
          <a:xfrm>
            <a:off x="5251266" y="4683208"/>
            <a:ext cx="6847901" cy="122984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228600" indent="-228600">
              <a:buFont typeface="+mj-lt"/>
              <a:buAutoNum type="arabicPeriod"/>
            </a:pPr>
            <a:r>
              <a:rPr lang="es-ES" sz="1200" b="1" u="sng" dirty="0"/>
              <a:t>Estructura</a:t>
            </a:r>
            <a:r>
              <a:rPr lang="es-ES" sz="1200" b="1" dirty="0"/>
              <a:t>: </a:t>
            </a:r>
            <a:r>
              <a:rPr lang="es-ES" sz="1200" dirty="0"/>
              <a:t>Formados por diferentes tipos de tejidos que trabajan en conjunto para realizar una función específica. </a:t>
            </a:r>
          </a:p>
          <a:p>
            <a:pPr marL="228600" indent="-228600">
              <a:buFont typeface="+mj-lt"/>
              <a:buAutoNum type="arabicPeriod"/>
            </a:pPr>
            <a:r>
              <a:rPr lang="es-ES" sz="1200" b="1" u="sng" dirty="0"/>
              <a:t>Función</a:t>
            </a:r>
            <a:r>
              <a:rPr lang="es-ES" sz="1200" dirty="0"/>
              <a:t>: Realizan funciones especializadas para mantener la homeostasis y el funcionamiento adecuado del organismo. Ejemplos: corazón (sistema circulatorio), pulmones (sistema respiratorio), estómago (sistema digestivo), riñones (sistema urinario) y cerebro (sistema nervioso).</a:t>
            </a:r>
            <a:endParaRPr lang="es-PE" sz="1200" dirty="0"/>
          </a:p>
        </p:txBody>
      </p:sp>
      <p:sp>
        <p:nvSpPr>
          <p:cNvPr id="8" name="Flecha: cheurón 7">
            <a:extLst>
              <a:ext uri="{FF2B5EF4-FFF2-40B4-BE49-F238E27FC236}">
                <a16:creationId xmlns:a16="http://schemas.microsoft.com/office/drawing/2014/main" id="{AFE76D28-E559-4453-9313-321BCCC9261F}"/>
              </a:ext>
            </a:extLst>
          </p:cNvPr>
          <p:cNvSpPr/>
          <p:nvPr/>
        </p:nvSpPr>
        <p:spPr>
          <a:xfrm rot="20003131">
            <a:off x="4781401" y="825230"/>
            <a:ext cx="362909" cy="34530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0" name="Flecha: cheurón 19">
            <a:extLst>
              <a:ext uri="{FF2B5EF4-FFF2-40B4-BE49-F238E27FC236}">
                <a16:creationId xmlns:a16="http://schemas.microsoft.com/office/drawing/2014/main" id="{EFD6B723-D7AB-49B1-B77D-4F3472AA19B8}"/>
              </a:ext>
            </a:extLst>
          </p:cNvPr>
          <p:cNvSpPr/>
          <p:nvPr/>
        </p:nvSpPr>
        <p:spPr>
          <a:xfrm rot="20003131">
            <a:off x="4827799" y="1885449"/>
            <a:ext cx="362909" cy="34530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1" name="Flecha: cheurón 20">
            <a:extLst>
              <a:ext uri="{FF2B5EF4-FFF2-40B4-BE49-F238E27FC236}">
                <a16:creationId xmlns:a16="http://schemas.microsoft.com/office/drawing/2014/main" id="{BAEE5BEE-9A35-4B59-9002-72A0346987FC}"/>
              </a:ext>
            </a:extLst>
          </p:cNvPr>
          <p:cNvSpPr/>
          <p:nvPr/>
        </p:nvSpPr>
        <p:spPr>
          <a:xfrm rot="20003131">
            <a:off x="4830237" y="3957772"/>
            <a:ext cx="362909" cy="34530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2" name="Flecha: cheurón 21">
            <a:extLst>
              <a:ext uri="{FF2B5EF4-FFF2-40B4-BE49-F238E27FC236}">
                <a16:creationId xmlns:a16="http://schemas.microsoft.com/office/drawing/2014/main" id="{4C670B46-990B-4B32-AA3D-5CD16352EA8A}"/>
              </a:ext>
            </a:extLst>
          </p:cNvPr>
          <p:cNvSpPr/>
          <p:nvPr/>
        </p:nvSpPr>
        <p:spPr>
          <a:xfrm rot="20003131">
            <a:off x="4842785" y="5064998"/>
            <a:ext cx="362909" cy="34530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5" name="Flecha: cheurón 24">
            <a:extLst>
              <a:ext uri="{FF2B5EF4-FFF2-40B4-BE49-F238E27FC236}">
                <a16:creationId xmlns:a16="http://schemas.microsoft.com/office/drawing/2014/main" id="{FFB29A12-2FCA-4C70-9386-4AE55E10CB0A}"/>
              </a:ext>
            </a:extLst>
          </p:cNvPr>
          <p:cNvSpPr/>
          <p:nvPr/>
        </p:nvSpPr>
        <p:spPr>
          <a:xfrm rot="20003131">
            <a:off x="4847898" y="2942962"/>
            <a:ext cx="362909" cy="34530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pic>
        <p:nvPicPr>
          <p:cNvPr id="9" name="Imagen 8">
            <a:extLst>
              <a:ext uri="{FF2B5EF4-FFF2-40B4-BE49-F238E27FC236}">
                <a16:creationId xmlns:a16="http://schemas.microsoft.com/office/drawing/2014/main" id="{7199AF7E-E729-4C1F-8926-CC3CFD7BF372}"/>
              </a:ext>
            </a:extLst>
          </p:cNvPr>
          <p:cNvPicPr>
            <a:picLocks noChangeAspect="1"/>
          </p:cNvPicPr>
          <p:nvPr/>
        </p:nvPicPr>
        <p:blipFill>
          <a:blip r:embed="rId9"/>
          <a:stretch>
            <a:fillRect/>
          </a:stretch>
        </p:blipFill>
        <p:spPr>
          <a:xfrm>
            <a:off x="123016" y="3771634"/>
            <a:ext cx="1695675" cy="2061055"/>
          </a:xfrm>
          <a:prstGeom prst="rect">
            <a:avLst/>
          </a:prstGeom>
        </p:spPr>
      </p:pic>
      <p:pic>
        <p:nvPicPr>
          <p:cNvPr id="10" name="Imagen 9">
            <a:extLst>
              <a:ext uri="{FF2B5EF4-FFF2-40B4-BE49-F238E27FC236}">
                <a16:creationId xmlns:a16="http://schemas.microsoft.com/office/drawing/2014/main" id="{CD70A2A0-5F34-4E84-8CC4-C7362591EB71}"/>
              </a:ext>
            </a:extLst>
          </p:cNvPr>
          <p:cNvPicPr>
            <a:picLocks noChangeAspect="1"/>
          </p:cNvPicPr>
          <p:nvPr/>
        </p:nvPicPr>
        <p:blipFill>
          <a:blip r:embed="rId10"/>
          <a:stretch>
            <a:fillRect/>
          </a:stretch>
        </p:blipFill>
        <p:spPr>
          <a:xfrm>
            <a:off x="133125" y="909118"/>
            <a:ext cx="1695675" cy="1909445"/>
          </a:xfrm>
          <a:prstGeom prst="rect">
            <a:avLst/>
          </a:prstGeom>
        </p:spPr>
      </p:pic>
    </p:spTree>
    <p:extLst>
      <p:ext uri="{BB962C8B-B14F-4D97-AF65-F5344CB8AC3E}">
        <p14:creationId xmlns:p14="http://schemas.microsoft.com/office/powerpoint/2010/main" val="106903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ppt_w</p:attrName>
                                        </p:attrNameLst>
                                      </p:cBhvr>
                                      <p:tavLst>
                                        <p:tav tm="0" fmla="#ppt_w*sin(2.5*pi*$)">
                                          <p:val>
                                            <p:fltVal val="0"/>
                                          </p:val>
                                        </p:tav>
                                        <p:tav tm="100000">
                                          <p:val>
                                            <p:fltVal val="1"/>
                                          </p:val>
                                        </p:tav>
                                      </p:tavLst>
                                    </p:anim>
                                    <p:anim calcmode="lin" valueType="num">
                                      <p:cBhvr>
                                        <p:cTn id="9"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2000"/>
                                        <p:tgtEl>
                                          <p:spTgt spid="14"/>
                                        </p:tgtEl>
                                      </p:cBhvr>
                                    </p:animEffect>
                                    <p:anim calcmode="lin" valueType="num">
                                      <p:cBhvr>
                                        <p:cTn id="15" dur="2000" fill="hold"/>
                                        <p:tgtEl>
                                          <p:spTgt spid="14"/>
                                        </p:tgtEl>
                                        <p:attrNameLst>
                                          <p:attrName>ppt_w</p:attrName>
                                        </p:attrNameLst>
                                      </p:cBhvr>
                                      <p:tavLst>
                                        <p:tav tm="0" fmla="#ppt_w*sin(2.5*pi*$)">
                                          <p:val>
                                            <p:fltVal val="0"/>
                                          </p:val>
                                        </p:tav>
                                        <p:tav tm="100000">
                                          <p:val>
                                            <p:fltVal val="1"/>
                                          </p:val>
                                        </p:tav>
                                      </p:tavLst>
                                    </p:anim>
                                    <p:anim calcmode="lin" valueType="num">
                                      <p:cBhvr>
                                        <p:cTn id="16" dur="2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000"/>
                                        <p:tgtEl>
                                          <p:spTgt spid="15"/>
                                        </p:tgtEl>
                                      </p:cBhvr>
                                    </p:animEffect>
                                    <p:anim calcmode="lin" valueType="num">
                                      <p:cBhvr>
                                        <p:cTn id="22" dur="2000" fill="hold"/>
                                        <p:tgtEl>
                                          <p:spTgt spid="15"/>
                                        </p:tgtEl>
                                        <p:attrNameLst>
                                          <p:attrName>ppt_w</p:attrName>
                                        </p:attrNameLst>
                                      </p:cBhvr>
                                      <p:tavLst>
                                        <p:tav tm="0" fmla="#ppt_w*sin(2.5*pi*$)">
                                          <p:val>
                                            <p:fltVal val="0"/>
                                          </p:val>
                                        </p:tav>
                                        <p:tav tm="100000">
                                          <p:val>
                                            <p:fltVal val="1"/>
                                          </p:val>
                                        </p:tav>
                                      </p:tavLst>
                                    </p:anim>
                                    <p:anim calcmode="lin" valueType="num">
                                      <p:cBhvr>
                                        <p:cTn id="23" dur="2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2000"/>
                                        <p:tgtEl>
                                          <p:spTgt spid="16"/>
                                        </p:tgtEl>
                                      </p:cBhvr>
                                    </p:animEffect>
                                    <p:anim calcmode="lin" valueType="num">
                                      <p:cBhvr>
                                        <p:cTn id="29" dur="2000" fill="hold"/>
                                        <p:tgtEl>
                                          <p:spTgt spid="16"/>
                                        </p:tgtEl>
                                        <p:attrNameLst>
                                          <p:attrName>ppt_w</p:attrName>
                                        </p:attrNameLst>
                                      </p:cBhvr>
                                      <p:tavLst>
                                        <p:tav tm="0" fmla="#ppt_w*sin(2.5*pi*$)">
                                          <p:val>
                                            <p:fltVal val="0"/>
                                          </p:val>
                                        </p:tav>
                                        <p:tav tm="100000">
                                          <p:val>
                                            <p:fltVal val="1"/>
                                          </p:val>
                                        </p:tav>
                                      </p:tavLst>
                                    </p:anim>
                                    <p:anim calcmode="lin" valueType="num">
                                      <p:cBhvr>
                                        <p:cTn id="30" dur="2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2000"/>
                                        <p:tgtEl>
                                          <p:spTgt spid="17"/>
                                        </p:tgtEl>
                                      </p:cBhvr>
                                    </p:animEffect>
                                    <p:anim calcmode="lin" valueType="num">
                                      <p:cBhvr>
                                        <p:cTn id="36" dur="2000" fill="hold"/>
                                        <p:tgtEl>
                                          <p:spTgt spid="17"/>
                                        </p:tgtEl>
                                        <p:attrNameLst>
                                          <p:attrName>ppt_w</p:attrName>
                                        </p:attrNameLst>
                                      </p:cBhvr>
                                      <p:tavLst>
                                        <p:tav tm="0" fmla="#ppt_w*sin(2.5*pi*$)">
                                          <p:val>
                                            <p:fltVal val="0"/>
                                          </p:val>
                                        </p:tav>
                                        <p:tav tm="100000">
                                          <p:val>
                                            <p:fltVal val="1"/>
                                          </p:val>
                                        </p:tav>
                                      </p:tavLst>
                                    </p:anim>
                                    <p:anim calcmode="lin" valueType="num">
                                      <p:cBhvr>
                                        <p:cTn id="37" dur="20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A1D15FE-828C-421B-B9A9-91E934159241}"/>
              </a:ext>
            </a:extLst>
          </p:cNvPr>
          <p:cNvPicPr>
            <a:picLocks noChangeAspect="1"/>
          </p:cNvPicPr>
          <p:nvPr/>
        </p:nvPicPr>
        <p:blipFill>
          <a:blip r:embed="rId2">
            <a:alphaModFix amt="34000"/>
          </a:blip>
          <a:stretch>
            <a:fillRect/>
          </a:stretch>
        </p:blipFill>
        <p:spPr>
          <a:xfrm>
            <a:off x="-10050" y="0"/>
            <a:ext cx="12192002" cy="6997107"/>
          </a:xfrm>
          <a:prstGeom prst="rect">
            <a:avLst/>
          </a:prstGeom>
        </p:spPr>
      </p:pic>
      <p:sp>
        <p:nvSpPr>
          <p:cNvPr id="6" name="Título 5">
            <a:extLst>
              <a:ext uri="{FF2B5EF4-FFF2-40B4-BE49-F238E27FC236}">
                <a16:creationId xmlns:a16="http://schemas.microsoft.com/office/drawing/2014/main" id="{803A2957-8426-413E-9538-DCBA23F05021}"/>
              </a:ext>
            </a:extLst>
          </p:cNvPr>
          <p:cNvSpPr>
            <a:spLocks noGrp="1"/>
          </p:cNvSpPr>
          <p:nvPr>
            <p:ph type="title"/>
          </p:nvPr>
        </p:nvSpPr>
        <p:spPr>
          <a:xfrm>
            <a:off x="205902" y="220662"/>
            <a:ext cx="8646696" cy="743828"/>
          </a:xfrm>
        </p:spPr>
        <p:txBody>
          <a:bodyPr>
            <a:normAutofit fontScale="90000"/>
          </a:bodyPr>
          <a:lstStyle/>
          <a:p>
            <a:r>
              <a:rPr lang="es-ES" b="1" dirty="0">
                <a:latin typeface="+mn-lt"/>
              </a:rPr>
              <a:t>ORGANIZACIÓN Y DIVERSIDAD ANIMAL</a:t>
            </a:r>
            <a:endParaRPr lang="es-ES" dirty="0"/>
          </a:p>
        </p:txBody>
      </p:sp>
      <p:sp>
        <p:nvSpPr>
          <p:cNvPr id="5" name="Rectángulo 4">
            <a:extLst>
              <a:ext uri="{FF2B5EF4-FFF2-40B4-BE49-F238E27FC236}">
                <a16:creationId xmlns:a16="http://schemas.microsoft.com/office/drawing/2014/main" id="{7FA85EB0-51AB-4692-9E9C-81F9E32863DF}"/>
              </a:ext>
            </a:extLst>
          </p:cNvPr>
          <p:cNvSpPr/>
          <p:nvPr/>
        </p:nvSpPr>
        <p:spPr>
          <a:xfrm>
            <a:off x="-1" y="6041745"/>
            <a:ext cx="12192001" cy="95536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t>CURSO: BIOLOGIA -  CEAGRO </a:t>
            </a:r>
          </a:p>
        </p:txBody>
      </p:sp>
      <p:sp>
        <p:nvSpPr>
          <p:cNvPr id="7" name="Marcador de contenido 2">
            <a:extLst>
              <a:ext uri="{FF2B5EF4-FFF2-40B4-BE49-F238E27FC236}">
                <a16:creationId xmlns:a16="http://schemas.microsoft.com/office/drawing/2014/main" id="{30D2543D-437F-4509-95CF-3044E83605A4}"/>
              </a:ext>
            </a:extLst>
          </p:cNvPr>
          <p:cNvSpPr txBox="1">
            <a:spLocks/>
          </p:cNvSpPr>
          <p:nvPr/>
        </p:nvSpPr>
        <p:spPr>
          <a:xfrm>
            <a:off x="205902" y="1095270"/>
            <a:ext cx="8556261" cy="44461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s-ES" sz="2000" b="1" u="sng" dirty="0">
              <a:latin typeface="Bahnschrift" panose="020B0502040204020203" pitchFamily="34" charset="0"/>
            </a:endParaRPr>
          </a:p>
          <a:p>
            <a:pPr marL="0" indent="0" algn="ctr">
              <a:buFont typeface="Arial" panose="020B0604020202020204" pitchFamily="34" charset="0"/>
              <a:buNone/>
            </a:pPr>
            <a:endParaRPr lang="es-ES" sz="2000" dirty="0">
              <a:latin typeface="Arial Narrow" panose="020B0606020202030204" pitchFamily="34" charset="0"/>
            </a:endParaRPr>
          </a:p>
          <a:p>
            <a:pPr marL="0" indent="0" algn="just">
              <a:buFont typeface="Arial" panose="020B0604020202020204" pitchFamily="34" charset="0"/>
              <a:buNone/>
            </a:pPr>
            <a:r>
              <a:rPr lang="es-ES" sz="2400" dirty="0">
                <a:latin typeface="Arial Narrow" panose="020B0606020202030204" pitchFamily="34" charset="0"/>
              </a:rPr>
              <a:t> </a:t>
            </a:r>
            <a:endParaRPr lang="es-PE" sz="2400" dirty="0">
              <a:latin typeface="Arial Narrow" panose="020B0606020202030204" pitchFamily="34" charset="0"/>
            </a:endParaRPr>
          </a:p>
        </p:txBody>
      </p:sp>
      <p:pic>
        <p:nvPicPr>
          <p:cNvPr id="13" name="Imagen 12">
            <a:extLst>
              <a:ext uri="{FF2B5EF4-FFF2-40B4-BE49-F238E27FC236}">
                <a16:creationId xmlns:a16="http://schemas.microsoft.com/office/drawing/2014/main" id="{222F1813-DA03-4114-952D-C5C3976C9D5D}"/>
              </a:ext>
            </a:extLst>
          </p:cNvPr>
          <p:cNvPicPr>
            <a:picLocks noChangeAspect="1"/>
          </p:cNvPicPr>
          <p:nvPr/>
        </p:nvPicPr>
        <p:blipFill>
          <a:blip r:embed="rId3"/>
          <a:stretch>
            <a:fillRect/>
          </a:stretch>
        </p:blipFill>
        <p:spPr>
          <a:xfrm>
            <a:off x="11345673" y="6154118"/>
            <a:ext cx="716507" cy="703882"/>
          </a:xfrm>
          <a:prstGeom prst="roundRect">
            <a:avLst/>
          </a:prstGeom>
        </p:spPr>
      </p:pic>
      <p:graphicFrame>
        <p:nvGraphicFramePr>
          <p:cNvPr id="11" name="Diagrama 10">
            <a:extLst>
              <a:ext uri="{FF2B5EF4-FFF2-40B4-BE49-F238E27FC236}">
                <a16:creationId xmlns:a16="http://schemas.microsoft.com/office/drawing/2014/main" id="{A6FF0278-954B-4C1B-A63A-90ED4FCFBD2D}"/>
              </a:ext>
            </a:extLst>
          </p:cNvPr>
          <p:cNvGraphicFramePr/>
          <p:nvPr>
            <p:extLst>
              <p:ext uri="{D42A27DB-BD31-4B8C-83A1-F6EECF244321}">
                <p14:modId xmlns:p14="http://schemas.microsoft.com/office/powerpoint/2010/main" val="3525881225"/>
              </p:ext>
            </p:extLst>
          </p:nvPr>
        </p:nvGraphicFramePr>
        <p:xfrm>
          <a:off x="6500196" y="1151449"/>
          <a:ext cx="5561984" cy="45551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9" name="Conector recto 8">
            <a:extLst>
              <a:ext uri="{FF2B5EF4-FFF2-40B4-BE49-F238E27FC236}">
                <a16:creationId xmlns:a16="http://schemas.microsoft.com/office/drawing/2014/main" id="{B047E516-B971-407E-9217-0CDF43E9A03A}"/>
              </a:ext>
            </a:extLst>
          </p:cNvPr>
          <p:cNvCxnSpPr/>
          <p:nvPr/>
        </p:nvCxnSpPr>
        <p:spPr>
          <a:xfrm>
            <a:off x="6096000" y="1316607"/>
            <a:ext cx="0" cy="4019068"/>
          </a:xfrm>
          <a:prstGeom prst="line">
            <a:avLst/>
          </a:prstGeom>
          <a:ln w="38100"/>
        </p:spPr>
        <p:style>
          <a:lnRef idx="1">
            <a:schemeClr val="accent1"/>
          </a:lnRef>
          <a:fillRef idx="0">
            <a:schemeClr val="accent1"/>
          </a:fillRef>
          <a:effectRef idx="0">
            <a:schemeClr val="accent1"/>
          </a:effectRef>
          <a:fontRef idx="minor">
            <a:schemeClr val="tx1"/>
          </a:fontRef>
        </p:style>
      </p:cxnSp>
      <p:graphicFrame>
        <p:nvGraphicFramePr>
          <p:cNvPr id="14" name="Diagrama 13">
            <a:extLst>
              <a:ext uri="{FF2B5EF4-FFF2-40B4-BE49-F238E27FC236}">
                <a16:creationId xmlns:a16="http://schemas.microsoft.com/office/drawing/2014/main" id="{40D96F5A-825A-4CBE-A6E3-81E1AAA2903D}"/>
              </a:ext>
            </a:extLst>
          </p:cNvPr>
          <p:cNvGraphicFramePr/>
          <p:nvPr>
            <p:extLst>
              <p:ext uri="{D42A27DB-BD31-4B8C-83A1-F6EECF244321}">
                <p14:modId xmlns:p14="http://schemas.microsoft.com/office/powerpoint/2010/main" val="3748914761"/>
              </p:ext>
            </p:extLst>
          </p:nvPr>
        </p:nvGraphicFramePr>
        <p:xfrm>
          <a:off x="433257" y="1327890"/>
          <a:ext cx="5435388" cy="455510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5" name="Imagen 14">
            <a:extLst>
              <a:ext uri="{FF2B5EF4-FFF2-40B4-BE49-F238E27FC236}">
                <a16:creationId xmlns:a16="http://schemas.microsoft.com/office/drawing/2014/main" id="{728109FF-A9D9-4D3A-96B9-29F010A8AB4F}"/>
              </a:ext>
            </a:extLst>
          </p:cNvPr>
          <p:cNvPicPr>
            <a:picLocks noChangeAspect="1"/>
          </p:cNvPicPr>
          <p:nvPr/>
        </p:nvPicPr>
        <p:blipFill>
          <a:blip r:embed="rId14"/>
          <a:stretch>
            <a:fillRect/>
          </a:stretch>
        </p:blipFill>
        <p:spPr>
          <a:xfrm>
            <a:off x="10493020" y="18945"/>
            <a:ext cx="1698980" cy="1576447"/>
          </a:xfrm>
          <a:prstGeom prst="rect">
            <a:avLst/>
          </a:prstGeom>
        </p:spPr>
      </p:pic>
      <p:sp>
        <p:nvSpPr>
          <p:cNvPr id="2" name="Rectángulo 1">
            <a:extLst>
              <a:ext uri="{FF2B5EF4-FFF2-40B4-BE49-F238E27FC236}">
                <a16:creationId xmlns:a16="http://schemas.microsoft.com/office/drawing/2014/main" id="{B0062C1C-16A8-4D8E-B0B7-B63778078446}"/>
              </a:ext>
            </a:extLst>
          </p:cNvPr>
          <p:cNvSpPr/>
          <p:nvPr/>
        </p:nvSpPr>
        <p:spPr>
          <a:xfrm>
            <a:off x="602481" y="1097735"/>
            <a:ext cx="1698980" cy="105481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sz="1600" b="1" dirty="0"/>
              <a:t>SE BASA EN NIVELES DE JERARQUIA ESTRUCTURAL</a:t>
            </a:r>
          </a:p>
        </p:txBody>
      </p:sp>
      <p:sp>
        <p:nvSpPr>
          <p:cNvPr id="12" name="Rectángulo 11">
            <a:extLst>
              <a:ext uri="{FF2B5EF4-FFF2-40B4-BE49-F238E27FC236}">
                <a16:creationId xmlns:a16="http://schemas.microsoft.com/office/drawing/2014/main" id="{B080BCB9-838C-4C85-AFE7-354399B7C53F}"/>
              </a:ext>
            </a:extLst>
          </p:cNvPr>
          <p:cNvSpPr/>
          <p:nvPr/>
        </p:nvSpPr>
        <p:spPr>
          <a:xfrm>
            <a:off x="7652713" y="5247678"/>
            <a:ext cx="3482001" cy="635313"/>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S" sz="1200" dirty="0"/>
              <a:t>AGRUPAR DE FORMA JERARQUICAS LOS ORGANISMO PARA ESTUDIAR SU DIVERSIDAD</a:t>
            </a:r>
          </a:p>
        </p:txBody>
      </p:sp>
    </p:spTree>
    <p:extLst>
      <p:ext uri="{BB962C8B-B14F-4D97-AF65-F5344CB8AC3E}">
        <p14:creationId xmlns:p14="http://schemas.microsoft.com/office/powerpoint/2010/main" val="264212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1)">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heel(1)">
                                      <p:cBhvr>
                                        <p:cTn id="2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Graphic spid="14" grpId="0">
        <p:bldAsOne/>
      </p:bldGraphic>
      <p:bldP spid="2"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
            <a:extLst>
              <a:ext uri="{FF2B5EF4-FFF2-40B4-BE49-F238E27FC236}">
                <a16:creationId xmlns:a16="http://schemas.microsoft.com/office/drawing/2014/main" id="{EB1EF186-7443-7A22-1B2D-0B3A357E5798}"/>
              </a:ext>
            </a:extLst>
          </p:cNvPr>
          <p:cNvPicPr>
            <a:picLocks noChangeAspect="1"/>
          </p:cNvPicPr>
          <p:nvPr/>
        </p:nvPicPr>
        <p:blipFill>
          <a:blip r:embed="rId3">
            <a:alphaModFix amt="34000"/>
          </a:blip>
          <a:stretch>
            <a:fillRect/>
          </a:stretch>
        </p:blipFill>
        <p:spPr>
          <a:xfrm>
            <a:off x="0" y="0"/>
            <a:ext cx="12192002" cy="6997107"/>
          </a:xfrm>
          <a:prstGeom prst="rect">
            <a:avLst/>
          </a:prstGeom>
        </p:spPr>
      </p:pic>
      <p:sp>
        <p:nvSpPr>
          <p:cNvPr id="4" name="Rectángulo 3">
            <a:extLst>
              <a:ext uri="{FF2B5EF4-FFF2-40B4-BE49-F238E27FC236}">
                <a16:creationId xmlns:a16="http://schemas.microsoft.com/office/drawing/2014/main" id="{8858BDEA-DE6C-0D20-8E17-2D11D556A78F}"/>
              </a:ext>
            </a:extLst>
          </p:cNvPr>
          <p:cNvSpPr/>
          <p:nvPr/>
        </p:nvSpPr>
        <p:spPr>
          <a:xfrm>
            <a:off x="-1" y="6547534"/>
            <a:ext cx="12192001" cy="44957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t>CURSO: BIOLOGIA -  CEAGRO </a:t>
            </a:r>
          </a:p>
        </p:txBody>
      </p:sp>
      <p:pic>
        <p:nvPicPr>
          <p:cNvPr id="5" name="Imagen 4">
            <a:extLst>
              <a:ext uri="{FF2B5EF4-FFF2-40B4-BE49-F238E27FC236}">
                <a16:creationId xmlns:a16="http://schemas.microsoft.com/office/drawing/2014/main" id="{862AA1F7-0026-1506-6BAF-F979E71C1C97}"/>
              </a:ext>
            </a:extLst>
          </p:cNvPr>
          <p:cNvPicPr>
            <a:picLocks noChangeAspect="1"/>
          </p:cNvPicPr>
          <p:nvPr/>
        </p:nvPicPr>
        <p:blipFill>
          <a:blip r:embed="rId4"/>
          <a:stretch>
            <a:fillRect/>
          </a:stretch>
        </p:blipFill>
        <p:spPr>
          <a:xfrm>
            <a:off x="11649337" y="6618468"/>
            <a:ext cx="412843" cy="317911"/>
          </a:xfrm>
          <a:prstGeom prst="roundRect">
            <a:avLst/>
          </a:prstGeom>
        </p:spPr>
      </p:pic>
      <p:sp>
        <p:nvSpPr>
          <p:cNvPr id="13" name="CuadroTexto 12">
            <a:extLst>
              <a:ext uri="{FF2B5EF4-FFF2-40B4-BE49-F238E27FC236}">
                <a16:creationId xmlns:a16="http://schemas.microsoft.com/office/drawing/2014/main" id="{EB17735F-10CB-7144-EC62-424C986ECB5D}"/>
              </a:ext>
            </a:extLst>
          </p:cNvPr>
          <p:cNvSpPr txBox="1"/>
          <p:nvPr/>
        </p:nvSpPr>
        <p:spPr>
          <a:xfrm flipH="1">
            <a:off x="294246" y="133479"/>
            <a:ext cx="4336747" cy="461665"/>
          </a:xfrm>
          <a:prstGeom prst="rect">
            <a:avLst/>
          </a:prstGeom>
          <a:noFill/>
        </p:spPr>
        <p:txBody>
          <a:bodyPr wrap="square" rtlCol="0">
            <a:spAutoFit/>
          </a:bodyPr>
          <a:lstStyle/>
          <a:p>
            <a:r>
              <a:rPr lang="es-ES" sz="2400" b="1" u="sng" dirty="0"/>
              <a:t>PRINCIPALES GRUPOS Y FILIOS</a:t>
            </a:r>
            <a:endParaRPr lang="es-PE" sz="2400" b="1" u="sng" dirty="0"/>
          </a:p>
        </p:txBody>
      </p:sp>
      <p:sp>
        <p:nvSpPr>
          <p:cNvPr id="14" name="Rectángulo: esquinas redondeadas 13">
            <a:extLst>
              <a:ext uri="{FF2B5EF4-FFF2-40B4-BE49-F238E27FC236}">
                <a16:creationId xmlns:a16="http://schemas.microsoft.com/office/drawing/2014/main" id="{2836C798-59EB-215D-0EF9-1A14C6F6D060}"/>
              </a:ext>
            </a:extLst>
          </p:cNvPr>
          <p:cNvSpPr/>
          <p:nvPr/>
        </p:nvSpPr>
        <p:spPr>
          <a:xfrm>
            <a:off x="5233219" y="752948"/>
            <a:ext cx="1961535" cy="444426"/>
          </a:xfrm>
          <a:prstGeom prst="roundRect">
            <a:avLst/>
          </a:prstGeom>
          <a:solidFill>
            <a:schemeClr val="accent1">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s-ES" sz="3200" b="1" dirty="0">
                <a:solidFill>
                  <a:sysClr val="windowText" lastClr="000000"/>
                </a:solidFill>
              </a:rPr>
              <a:t>GRUPOS</a:t>
            </a:r>
            <a:endParaRPr lang="es-PE" sz="3200" b="1" dirty="0">
              <a:solidFill>
                <a:sysClr val="windowText" lastClr="000000"/>
              </a:solidFill>
            </a:endParaRPr>
          </a:p>
        </p:txBody>
      </p:sp>
      <p:sp>
        <p:nvSpPr>
          <p:cNvPr id="25" name="Elipse 24">
            <a:extLst>
              <a:ext uri="{FF2B5EF4-FFF2-40B4-BE49-F238E27FC236}">
                <a16:creationId xmlns:a16="http://schemas.microsoft.com/office/drawing/2014/main" id="{5C5AC51F-F413-BF88-8818-CC4177447704}"/>
              </a:ext>
            </a:extLst>
          </p:cNvPr>
          <p:cNvSpPr/>
          <p:nvPr/>
        </p:nvSpPr>
        <p:spPr>
          <a:xfrm>
            <a:off x="2102376" y="764072"/>
            <a:ext cx="2389235" cy="684656"/>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ln w="0"/>
                <a:solidFill>
                  <a:schemeClr val="tx1"/>
                </a:solidFill>
                <a:effectLst>
                  <a:outerShdw blurRad="38100" dist="19050" dir="2700000" algn="tl" rotWithShape="0">
                    <a:schemeClr val="dk1">
                      <a:alpha val="40000"/>
                    </a:schemeClr>
                  </a:outerShdw>
                </a:effectLst>
              </a:rPr>
              <a:t>PORIFEROS</a:t>
            </a:r>
            <a:endParaRPr lang="es-PE" b="1" dirty="0">
              <a:ln w="0"/>
              <a:solidFill>
                <a:schemeClr val="tx1"/>
              </a:solidFill>
              <a:effectLst>
                <a:outerShdw blurRad="38100" dist="19050" dir="2700000" algn="tl" rotWithShape="0">
                  <a:schemeClr val="dk1">
                    <a:alpha val="40000"/>
                  </a:schemeClr>
                </a:outerShdw>
              </a:effectLst>
            </a:endParaRPr>
          </a:p>
        </p:txBody>
      </p:sp>
      <p:sp>
        <p:nvSpPr>
          <p:cNvPr id="29" name="Elipse 28">
            <a:extLst>
              <a:ext uri="{FF2B5EF4-FFF2-40B4-BE49-F238E27FC236}">
                <a16:creationId xmlns:a16="http://schemas.microsoft.com/office/drawing/2014/main" id="{F7161143-05D7-8EBF-D3A0-52E5F87712D3}"/>
              </a:ext>
            </a:extLst>
          </p:cNvPr>
          <p:cNvSpPr/>
          <p:nvPr/>
        </p:nvSpPr>
        <p:spPr>
          <a:xfrm>
            <a:off x="2102373" y="1799129"/>
            <a:ext cx="2389238" cy="684656"/>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ln w="0"/>
                <a:solidFill>
                  <a:schemeClr val="tx1"/>
                </a:solidFill>
                <a:effectLst>
                  <a:outerShdw blurRad="38100" dist="19050" dir="2700000" algn="tl" rotWithShape="0">
                    <a:schemeClr val="dk1">
                      <a:alpha val="40000"/>
                    </a:schemeClr>
                  </a:outerShdw>
                </a:effectLst>
              </a:rPr>
              <a:t>CNIDARIOS</a:t>
            </a:r>
            <a:endParaRPr lang="es-PE" b="1" dirty="0">
              <a:ln w="0"/>
              <a:solidFill>
                <a:schemeClr val="tx1"/>
              </a:solidFill>
              <a:effectLst>
                <a:outerShdw blurRad="38100" dist="19050" dir="2700000" algn="tl" rotWithShape="0">
                  <a:schemeClr val="dk1">
                    <a:alpha val="40000"/>
                  </a:schemeClr>
                </a:outerShdw>
              </a:effectLst>
            </a:endParaRPr>
          </a:p>
        </p:txBody>
      </p:sp>
      <p:sp>
        <p:nvSpPr>
          <p:cNvPr id="30" name="Elipse 29">
            <a:extLst>
              <a:ext uri="{FF2B5EF4-FFF2-40B4-BE49-F238E27FC236}">
                <a16:creationId xmlns:a16="http://schemas.microsoft.com/office/drawing/2014/main" id="{0FF0690A-0AAD-7D2A-0906-F7DED84DEBDD}"/>
              </a:ext>
            </a:extLst>
          </p:cNvPr>
          <p:cNvSpPr/>
          <p:nvPr/>
        </p:nvSpPr>
        <p:spPr>
          <a:xfrm>
            <a:off x="2102372" y="2987150"/>
            <a:ext cx="2389239" cy="684656"/>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ln w="0"/>
                <a:solidFill>
                  <a:schemeClr val="tx1"/>
                </a:solidFill>
                <a:effectLst>
                  <a:outerShdw blurRad="38100" dist="19050" dir="2700000" algn="tl" rotWithShape="0">
                    <a:schemeClr val="dk1">
                      <a:alpha val="40000"/>
                    </a:schemeClr>
                  </a:outerShdw>
                </a:effectLst>
              </a:rPr>
              <a:t>PLATELMINTOS</a:t>
            </a:r>
            <a:endParaRPr lang="es-PE" b="1" dirty="0">
              <a:ln w="0"/>
              <a:solidFill>
                <a:schemeClr val="tx1"/>
              </a:solidFill>
              <a:effectLst>
                <a:outerShdw blurRad="38100" dist="19050" dir="2700000" algn="tl" rotWithShape="0">
                  <a:schemeClr val="dk1">
                    <a:alpha val="40000"/>
                  </a:schemeClr>
                </a:outerShdw>
              </a:effectLst>
            </a:endParaRPr>
          </a:p>
        </p:txBody>
      </p:sp>
      <p:sp>
        <p:nvSpPr>
          <p:cNvPr id="31" name="Elipse 30">
            <a:extLst>
              <a:ext uri="{FF2B5EF4-FFF2-40B4-BE49-F238E27FC236}">
                <a16:creationId xmlns:a16="http://schemas.microsoft.com/office/drawing/2014/main" id="{C3617D60-551A-0C6E-B999-35AE43A6BC57}"/>
              </a:ext>
            </a:extLst>
          </p:cNvPr>
          <p:cNvSpPr/>
          <p:nvPr/>
        </p:nvSpPr>
        <p:spPr>
          <a:xfrm>
            <a:off x="2102372" y="4169246"/>
            <a:ext cx="2389239" cy="684656"/>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ln w="0"/>
                <a:solidFill>
                  <a:schemeClr val="tx1"/>
                </a:solidFill>
                <a:effectLst>
                  <a:outerShdw blurRad="38100" dist="19050" dir="2700000" algn="tl" rotWithShape="0">
                    <a:schemeClr val="dk1">
                      <a:alpha val="40000"/>
                    </a:schemeClr>
                  </a:outerShdw>
                </a:effectLst>
              </a:rPr>
              <a:t>NEMATODOS</a:t>
            </a:r>
            <a:endParaRPr lang="es-PE" b="1" dirty="0">
              <a:ln w="0"/>
              <a:solidFill>
                <a:schemeClr val="tx1"/>
              </a:solidFill>
              <a:effectLst>
                <a:outerShdw blurRad="38100" dist="19050" dir="2700000" algn="tl" rotWithShape="0">
                  <a:schemeClr val="dk1">
                    <a:alpha val="40000"/>
                  </a:schemeClr>
                </a:outerShdw>
              </a:effectLst>
            </a:endParaRPr>
          </a:p>
        </p:txBody>
      </p:sp>
      <p:sp>
        <p:nvSpPr>
          <p:cNvPr id="32" name="Elipse 31">
            <a:extLst>
              <a:ext uri="{FF2B5EF4-FFF2-40B4-BE49-F238E27FC236}">
                <a16:creationId xmlns:a16="http://schemas.microsoft.com/office/drawing/2014/main" id="{0D6F30B7-833D-C6EE-D160-E798B7357397}"/>
              </a:ext>
            </a:extLst>
          </p:cNvPr>
          <p:cNvSpPr/>
          <p:nvPr/>
        </p:nvSpPr>
        <p:spPr>
          <a:xfrm>
            <a:off x="7936362" y="2989898"/>
            <a:ext cx="2389239" cy="684656"/>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ln w="0"/>
                <a:solidFill>
                  <a:schemeClr val="tx1"/>
                </a:solidFill>
                <a:effectLst>
                  <a:outerShdw blurRad="38100" dist="19050" dir="2700000" algn="tl" rotWithShape="0">
                    <a:schemeClr val="dk1">
                      <a:alpha val="40000"/>
                    </a:schemeClr>
                  </a:outerShdw>
                </a:effectLst>
              </a:rPr>
              <a:t>ANELIDOS</a:t>
            </a:r>
            <a:endParaRPr lang="es-PE" b="1" dirty="0">
              <a:ln w="0"/>
              <a:solidFill>
                <a:schemeClr val="tx1"/>
              </a:solidFill>
              <a:effectLst>
                <a:outerShdw blurRad="38100" dist="19050" dir="2700000" algn="tl" rotWithShape="0">
                  <a:schemeClr val="dk1">
                    <a:alpha val="40000"/>
                  </a:schemeClr>
                </a:outerShdw>
              </a:effectLst>
            </a:endParaRPr>
          </a:p>
        </p:txBody>
      </p:sp>
      <p:sp>
        <p:nvSpPr>
          <p:cNvPr id="33" name="Elipse 32">
            <a:extLst>
              <a:ext uri="{FF2B5EF4-FFF2-40B4-BE49-F238E27FC236}">
                <a16:creationId xmlns:a16="http://schemas.microsoft.com/office/drawing/2014/main" id="{4D730ADB-F22F-5366-F4CA-470D4B3F54E2}"/>
              </a:ext>
            </a:extLst>
          </p:cNvPr>
          <p:cNvSpPr/>
          <p:nvPr/>
        </p:nvSpPr>
        <p:spPr>
          <a:xfrm>
            <a:off x="7936362" y="736229"/>
            <a:ext cx="2389235" cy="684656"/>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ln w="0"/>
                <a:solidFill>
                  <a:schemeClr val="tx1"/>
                </a:solidFill>
                <a:effectLst>
                  <a:outerShdw blurRad="38100" dist="19050" dir="2700000" algn="tl" rotWithShape="0">
                    <a:schemeClr val="dk1">
                      <a:alpha val="40000"/>
                    </a:schemeClr>
                  </a:outerShdw>
                </a:effectLst>
              </a:rPr>
              <a:t>MOLUSCOS</a:t>
            </a:r>
            <a:endParaRPr lang="es-PE" b="1" dirty="0">
              <a:ln w="0"/>
              <a:solidFill>
                <a:schemeClr val="tx1"/>
              </a:solidFill>
              <a:effectLst>
                <a:outerShdw blurRad="38100" dist="19050" dir="2700000" algn="tl" rotWithShape="0">
                  <a:schemeClr val="dk1">
                    <a:alpha val="40000"/>
                  </a:schemeClr>
                </a:outerShdw>
              </a:effectLst>
            </a:endParaRPr>
          </a:p>
        </p:txBody>
      </p:sp>
      <p:sp>
        <p:nvSpPr>
          <p:cNvPr id="34" name="Elipse 33">
            <a:extLst>
              <a:ext uri="{FF2B5EF4-FFF2-40B4-BE49-F238E27FC236}">
                <a16:creationId xmlns:a16="http://schemas.microsoft.com/office/drawing/2014/main" id="{25B58A0C-01C0-8B0D-FA89-6781526BE306}"/>
              </a:ext>
            </a:extLst>
          </p:cNvPr>
          <p:cNvSpPr/>
          <p:nvPr/>
        </p:nvSpPr>
        <p:spPr>
          <a:xfrm>
            <a:off x="7936362" y="1801538"/>
            <a:ext cx="2389235" cy="684656"/>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ln w="0"/>
                <a:solidFill>
                  <a:schemeClr val="tx1"/>
                </a:solidFill>
                <a:effectLst>
                  <a:outerShdw blurRad="38100" dist="19050" dir="2700000" algn="tl" rotWithShape="0">
                    <a:schemeClr val="dk1">
                      <a:alpha val="40000"/>
                    </a:schemeClr>
                  </a:outerShdw>
                </a:effectLst>
              </a:rPr>
              <a:t>ARTROPODOS</a:t>
            </a:r>
            <a:endParaRPr lang="es-PE" b="1" dirty="0">
              <a:ln w="0"/>
              <a:solidFill>
                <a:schemeClr val="tx1"/>
              </a:solidFill>
              <a:effectLst>
                <a:outerShdw blurRad="38100" dist="19050" dir="2700000" algn="tl" rotWithShape="0">
                  <a:schemeClr val="dk1">
                    <a:alpha val="40000"/>
                  </a:schemeClr>
                </a:outerShdw>
              </a:effectLst>
            </a:endParaRPr>
          </a:p>
        </p:txBody>
      </p:sp>
      <p:sp>
        <p:nvSpPr>
          <p:cNvPr id="35" name="Elipse 34">
            <a:extLst>
              <a:ext uri="{FF2B5EF4-FFF2-40B4-BE49-F238E27FC236}">
                <a16:creationId xmlns:a16="http://schemas.microsoft.com/office/drawing/2014/main" id="{974A8A9B-07BD-836C-F638-5FA0AC688D53}"/>
              </a:ext>
            </a:extLst>
          </p:cNvPr>
          <p:cNvSpPr/>
          <p:nvPr/>
        </p:nvSpPr>
        <p:spPr>
          <a:xfrm>
            <a:off x="7936362" y="4178258"/>
            <a:ext cx="2389235" cy="684656"/>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b="1" dirty="0">
                <a:ln w="0"/>
                <a:solidFill>
                  <a:schemeClr val="tx1"/>
                </a:solidFill>
                <a:effectLst>
                  <a:outerShdw blurRad="38100" dist="19050" dir="2700000" algn="tl" rotWithShape="0">
                    <a:schemeClr val="dk1">
                      <a:alpha val="40000"/>
                    </a:schemeClr>
                  </a:outerShdw>
                </a:effectLst>
              </a:rPr>
              <a:t>EQUINODERMOS</a:t>
            </a:r>
            <a:endParaRPr lang="es-PE" sz="1600" b="1" dirty="0">
              <a:ln w="0"/>
              <a:solidFill>
                <a:schemeClr val="tx1"/>
              </a:solidFill>
              <a:effectLst>
                <a:outerShdw blurRad="38100" dist="19050" dir="2700000" algn="tl" rotWithShape="0">
                  <a:schemeClr val="dk1">
                    <a:alpha val="40000"/>
                  </a:schemeClr>
                </a:outerShdw>
              </a:effectLst>
            </a:endParaRPr>
          </a:p>
        </p:txBody>
      </p:sp>
      <p:sp>
        <p:nvSpPr>
          <p:cNvPr id="36" name="Elipse 35">
            <a:extLst>
              <a:ext uri="{FF2B5EF4-FFF2-40B4-BE49-F238E27FC236}">
                <a16:creationId xmlns:a16="http://schemas.microsoft.com/office/drawing/2014/main" id="{79A5461F-4C6F-6859-2C95-FCA42AF19C9D}"/>
              </a:ext>
            </a:extLst>
          </p:cNvPr>
          <p:cNvSpPr/>
          <p:nvPr/>
        </p:nvSpPr>
        <p:spPr>
          <a:xfrm>
            <a:off x="5067071" y="4178258"/>
            <a:ext cx="2389235" cy="684656"/>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ln w="0"/>
                <a:solidFill>
                  <a:schemeClr val="tx1"/>
                </a:solidFill>
                <a:effectLst>
                  <a:outerShdw blurRad="38100" dist="19050" dir="2700000" algn="tl" rotWithShape="0">
                    <a:schemeClr val="dk1">
                      <a:alpha val="40000"/>
                    </a:schemeClr>
                  </a:outerShdw>
                </a:effectLst>
              </a:rPr>
              <a:t>CORDADOS</a:t>
            </a:r>
            <a:endParaRPr lang="es-PE" b="1" dirty="0">
              <a:ln w="0"/>
              <a:solidFill>
                <a:schemeClr val="tx1"/>
              </a:solidFill>
              <a:effectLst>
                <a:outerShdw blurRad="38100" dist="19050" dir="2700000" algn="tl" rotWithShape="0">
                  <a:schemeClr val="dk1">
                    <a:alpha val="40000"/>
                  </a:schemeClr>
                </a:outerShdw>
              </a:effectLst>
            </a:endParaRPr>
          </a:p>
        </p:txBody>
      </p:sp>
      <p:sp>
        <p:nvSpPr>
          <p:cNvPr id="40" name="Flecha: a la derecha 39">
            <a:extLst>
              <a:ext uri="{FF2B5EF4-FFF2-40B4-BE49-F238E27FC236}">
                <a16:creationId xmlns:a16="http://schemas.microsoft.com/office/drawing/2014/main" id="{7A44A3D1-CE25-88EC-00CA-86D51FD95D8A}"/>
              </a:ext>
            </a:extLst>
          </p:cNvPr>
          <p:cNvSpPr/>
          <p:nvPr/>
        </p:nvSpPr>
        <p:spPr>
          <a:xfrm>
            <a:off x="7456306" y="917181"/>
            <a:ext cx="480056" cy="28019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1" name="Flecha: a la derecha 40">
            <a:extLst>
              <a:ext uri="{FF2B5EF4-FFF2-40B4-BE49-F238E27FC236}">
                <a16:creationId xmlns:a16="http://schemas.microsoft.com/office/drawing/2014/main" id="{2D355359-7FBA-A783-BADD-F43899E94AEE}"/>
              </a:ext>
            </a:extLst>
          </p:cNvPr>
          <p:cNvSpPr/>
          <p:nvPr/>
        </p:nvSpPr>
        <p:spPr>
          <a:xfrm rot="1399168">
            <a:off x="7238402" y="1483985"/>
            <a:ext cx="993005" cy="25445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2" name="Flecha: hacia abajo 41">
            <a:extLst>
              <a:ext uri="{FF2B5EF4-FFF2-40B4-BE49-F238E27FC236}">
                <a16:creationId xmlns:a16="http://schemas.microsoft.com/office/drawing/2014/main" id="{D2ED01EE-DE26-D69B-317D-A807FE0DFCBD}"/>
              </a:ext>
            </a:extLst>
          </p:cNvPr>
          <p:cNvSpPr/>
          <p:nvPr/>
        </p:nvSpPr>
        <p:spPr>
          <a:xfrm>
            <a:off x="6172935" y="1799129"/>
            <a:ext cx="314054" cy="22419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4" name="Flecha: a la derecha 43">
            <a:extLst>
              <a:ext uri="{FF2B5EF4-FFF2-40B4-BE49-F238E27FC236}">
                <a16:creationId xmlns:a16="http://schemas.microsoft.com/office/drawing/2014/main" id="{A692D141-0D85-57B9-DE84-CBD2CA7B70A0}"/>
              </a:ext>
            </a:extLst>
          </p:cNvPr>
          <p:cNvSpPr/>
          <p:nvPr/>
        </p:nvSpPr>
        <p:spPr>
          <a:xfrm rot="3001616">
            <a:off x="6649610" y="2138763"/>
            <a:ext cx="1830215" cy="32070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45" name="Flecha: a la derecha 44">
            <a:extLst>
              <a:ext uri="{FF2B5EF4-FFF2-40B4-BE49-F238E27FC236}">
                <a16:creationId xmlns:a16="http://schemas.microsoft.com/office/drawing/2014/main" id="{C7F3920C-EFF5-9CDC-5F5A-2399BA491E3C}"/>
              </a:ext>
            </a:extLst>
          </p:cNvPr>
          <p:cNvSpPr/>
          <p:nvPr/>
        </p:nvSpPr>
        <p:spPr>
          <a:xfrm rot="3677292">
            <a:off x="5936985" y="2810757"/>
            <a:ext cx="2791360" cy="32757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6" name="Flecha: a la derecha 45">
            <a:extLst>
              <a:ext uri="{FF2B5EF4-FFF2-40B4-BE49-F238E27FC236}">
                <a16:creationId xmlns:a16="http://schemas.microsoft.com/office/drawing/2014/main" id="{1DA07D61-5D35-1FA8-4A50-7307357831FD}"/>
              </a:ext>
            </a:extLst>
          </p:cNvPr>
          <p:cNvSpPr/>
          <p:nvPr/>
        </p:nvSpPr>
        <p:spPr>
          <a:xfrm rot="7247064">
            <a:off x="3965247" y="2769743"/>
            <a:ext cx="2727400" cy="38411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7" name="Flecha: a la derecha 46">
            <a:extLst>
              <a:ext uri="{FF2B5EF4-FFF2-40B4-BE49-F238E27FC236}">
                <a16:creationId xmlns:a16="http://schemas.microsoft.com/office/drawing/2014/main" id="{DE26391E-A33B-C883-B5E0-423DE4E50C85}"/>
              </a:ext>
            </a:extLst>
          </p:cNvPr>
          <p:cNvSpPr/>
          <p:nvPr/>
        </p:nvSpPr>
        <p:spPr>
          <a:xfrm rot="7653278">
            <a:off x="4048088" y="2228392"/>
            <a:ext cx="1830215" cy="32070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48" name="Flecha: a la derecha 47">
            <a:extLst>
              <a:ext uri="{FF2B5EF4-FFF2-40B4-BE49-F238E27FC236}">
                <a16:creationId xmlns:a16="http://schemas.microsoft.com/office/drawing/2014/main" id="{95F2ED7E-A392-2F11-1843-06B6FDB5BF08}"/>
              </a:ext>
            </a:extLst>
          </p:cNvPr>
          <p:cNvSpPr/>
          <p:nvPr/>
        </p:nvSpPr>
        <p:spPr>
          <a:xfrm rot="8481595">
            <a:off x="4504222" y="1585357"/>
            <a:ext cx="809974" cy="26274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9" name="Flecha: a la derecha 48">
            <a:extLst>
              <a:ext uri="{FF2B5EF4-FFF2-40B4-BE49-F238E27FC236}">
                <a16:creationId xmlns:a16="http://schemas.microsoft.com/office/drawing/2014/main" id="{7C594259-7478-04A1-8647-912201E9303D}"/>
              </a:ext>
            </a:extLst>
          </p:cNvPr>
          <p:cNvSpPr/>
          <p:nvPr/>
        </p:nvSpPr>
        <p:spPr>
          <a:xfrm rot="10800000">
            <a:off x="4586582" y="920626"/>
            <a:ext cx="585509" cy="2767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0" name="Rectángulo: esquinas redondeadas 49">
            <a:extLst>
              <a:ext uri="{FF2B5EF4-FFF2-40B4-BE49-F238E27FC236}">
                <a16:creationId xmlns:a16="http://schemas.microsoft.com/office/drawing/2014/main" id="{8E98A4B5-0910-35BE-D6F5-51B9BDE5771D}"/>
              </a:ext>
            </a:extLst>
          </p:cNvPr>
          <p:cNvSpPr/>
          <p:nvPr/>
        </p:nvSpPr>
        <p:spPr>
          <a:xfrm>
            <a:off x="1281764" y="5381635"/>
            <a:ext cx="1755059" cy="29076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rPr>
              <a:t>PECES</a:t>
            </a:r>
            <a:endParaRPr lang="es-PE" sz="2000" b="1" dirty="0">
              <a:solidFill>
                <a:schemeClr val="tx1"/>
              </a:solidFill>
            </a:endParaRPr>
          </a:p>
        </p:txBody>
      </p:sp>
      <p:sp>
        <p:nvSpPr>
          <p:cNvPr id="52" name="Rectángulo: esquinas redondeadas 51">
            <a:extLst>
              <a:ext uri="{FF2B5EF4-FFF2-40B4-BE49-F238E27FC236}">
                <a16:creationId xmlns:a16="http://schemas.microsoft.com/office/drawing/2014/main" id="{A21D8024-F582-E629-AB1B-BA7766CF657A}"/>
              </a:ext>
            </a:extLst>
          </p:cNvPr>
          <p:cNvSpPr/>
          <p:nvPr/>
        </p:nvSpPr>
        <p:spPr>
          <a:xfrm>
            <a:off x="9667271" y="5363703"/>
            <a:ext cx="1755059" cy="28125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rPr>
              <a:t>MAMIFEROS</a:t>
            </a:r>
            <a:endParaRPr lang="es-PE" sz="2000" b="1" dirty="0">
              <a:solidFill>
                <a:schemeClr val="tx1"/>
              </a:solidFill>
            </a:endParaRPr>
          </a:p>
        </p:txBody>
      </p:sp>
      <p:sp>
        <p:nvSpPr>
          <p:cNvPr id="53" name="Rectángulo: esquinas redondeadas 52">
            <a:extLst>
              <a:ext uri="{FF2B5EF4-FFF2-40B4-BE49-F238E27FC236}">
                <a16:creationId xmlns:a16="http://schemas.microsoft.com/office/drawing/2014/main" id="{367BDF43-7294-B51C-4892-B674D1D50B86}"/>
              </a:ext>
            </a:extLst>
          </p:cNvPr>
          <p:cNvSpPr/>
          <p:nvPr/>
        </p:nvSpPr>
        <p:spPr>
          <a:xfrm>
            <a:off x="3400767" y="5365996"/>
            <a:ext cx="1755059" cy="31565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rPr>
              <a:t>ANFIBIOS</a:t>
            </a:r>
            <a:endParaRPr lang="es-PE" sz="2000" b="1" dirty="0">
              <a:solidFill>
                <a:schemeClr val="tx1"/>
              </a:solidFill>
            </a:endParaRPr>
          </a:p>
        </p:txBody>
      </p:sp>
      <p:sp>
        <p:nvSpPr>
          <p:cNvPr id="54" name="Rectángulo: esquinas redondeadas 53">
            <a:extLst>
              <a:ext uri="{FF2B5EF4-FFF2-40B4-BE49-F238E27FC236}">
                <a16:creationId xmlns:a16="http://schemas.microsoft.com/office/drawing/2014/main" id="{62DDDFAD-8956-F435-5B9A-77643907D7EB}"/>
              </a:ext>
            </a:extLst>
          </p:cNvPr>
          <p:cNvSpPr/>
          <p:nvPr/>
        </p:nvSpPr>
        <p:spPr>
          <a:xfrm>
            <a:off x="5560060" y="5347194"/>
            <a:ext cx="1755059" cy="31782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rPr>
              <a:t>REPTILES</a:t>
            </a:r>
            <a:endParaRPr lang="es-PE" sz="2000" b="1" dirty="0">
              <a:solidFill>
                <a:schemeClr val="tx1"/>
              </a:solidFill>
            </a:endParaRPr>
          </a:p>
        </p:txBody>
      </p:sp>
      <p:sp>
        <p:nvSpPr>
          <p:cNvPr id="55" name="Rectángulo: esquinas redondeadas 54">
            <a:extLst>
              <a:ext uri="{FF2B5EF4-FFF2-40B4-BE49-F238E27FC236}">
                <a16:creationId xmlns:a16="http://schemas.microsoft.com/office/drawing/2014/main" id="{5EA26256-4AF5-8178-85F9-6B1866BFCC21}"/>
              </a:ext>
            </a:extLst>
          </p:cNvPr>
          <p:cNvSpPr/>
          <p:nvPr/>
        </p:nvSpPr>
        <p:spPr>
          <a:xfrm>
            <a:off x="7679063" y="5342873"/>
            <a:ext cx="1755059" cy="28125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rPr>
              <a:t>AVES</a:t>
            </a:r>
            <a:endParaRPr lang="es-PE" sz="2000" b="1" dirty="0">
              <a:solidFill>
                <a:schemeClr val="tx1"/>
              </a:solidFill>
            </a:endParaRPr>
          </a:p>
        </p:txBody>
      </p:sp>
      <p:sp>
        <p:nvSpPr>
          <p:cNvPr id="56" name="Abrir llave 55">
            <a:extLst>
              <a:ext uri="{FF2B5EF4-FFF2-40B4-BE49-F238E27FC236}">
                <a16:creationId xmlns:a16="http://schemas.microsoft.com/office/drawing/2014/main" id="{0EB50D66-5E5A-0115-9EF1-57A7C8EE6286}"/>
              </a:ext>
            </a:extLst>
          </p:cNvPr>
          <p:cNvSpPr/>
          <p:nvPr/>
        </p:nvSpPr>
        <p:spPr>
          <a:xfrm rot="5400000">
            <a:off x="6150902" y="-225144"/>
            <a:ext cx="672175" cy="10798632"/>
          </a:xfrm>
          <a:prstGeom prst="leftBrace">
            <a:avLst>
              <a:gd name="adj1" fmla="val 474342"/>
              <a:gd name="adj2" fmla="val 50794"/>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s-PE"/>
          </a:p>
        </p:txBody>
      </p:sp>
      <p:pic>
        <p:nvPicPr>
          <p:cNvPr id="57" name="Imagen 56">
            <a:extLst>
              <a:ext uri="{FF2B5EF4-FFF2-40B4-BE49-F238E27FC236}">
                <a16:creationId xmlns:a16="http://schemas.microsoft.com/office/drawing/2014/main" id="{94593596-9622-95EB-F761-40F2E4B0E1AC}"/>
              </a:ext>
            </a:extLst>
          </p:cNvPr>
          <p:cNvPicPr>
            <a:picLocks noChangeAspect="1"/>
          </p:cNvPicPr>
          <p:nvPr/>
        </p:nvPicPr>
        <p:blipFill rotWithShape="1">
          <a:blip r:embed="rId5"/>
          <a:srcRect t="26248"/>
          <a:stretch/>
        </p:blipFill>
        <p:spPr>
          <a:xfrm>
            <a:off x="140365" y="652057"/>
            <a:ext cx="1914525" cy="881614"/>
          </a:xfrm>
          <a:prstGeom prst="rect">
            <a:avLst/>
          </a:prstGeom>
          <a:ln>
            <a:solidFill>
              <a:schemeClr val="tx1"/>
            </a:solidFill>
          </a:ln>
        </p:spPr>
      </p:pic>
      <p:pic>
        <p:nvPicPr>
          <p:cNvPr id="58" name="Imagen 57">
            <a:extLst>
              <a:ext uri="{FF2B5EF4-FFF2-40B4-BE49-F238E27FC236}">
                <a16:creationId xmlns:a16="http://schemas.microsoft.com/office/drawing/2014/main" id="{4A200183-EC07-B002-2ED9-7BB1BC34CF28}"/>
              </a:ext>
            </a:extLst>
          </p:cNvPr>
          <p:cNvPicPr>
            <a:picLocks noChangeAspect="1"/>
          </p:cNvPicPr>
          <p:nvPr/>
        </p:nvPicPr>
        <p:blipFill>
          <a:blip r:embed="rId6"/>
          <a:stretch>
            <a:fillRect/>
          </a:stretch>
        </p:blipFill>
        <p:spPr>
          <a:xfrm>
            <a:off x="93052" y="1717683"/>
            <a:ext cx="1950740" cy="940639"/>
          </a:xfrm>
          <a:prstGeom prst="rect">
            <a:avLst/>
          </a:prstGeom>
          <a:ln>
            <a:solidFill>
              <a:schemeClr val="tx1"/>
            </a:solidFill>
          </a:ln>
        </p:spPr>
      </p:pic>
      <p:pic>
        <p:nvPicPr>
          <p:cNvPr id="59" name="Imagen 58">
            <a:extLst>
              <a:ext uri="{FF2B5EF4-FFF2-40B4-BE49-F238E27FC236}">
                <a16:creationId xmlns:a16="http://schemas.microsoft.com/office/drawing/2014/main" id="{EB8254A5-6C7C-0212-6353-96C9BEB31079}"/>
              </a:ext>
            </a:extLst>
          </p:cNvPr>
          <p:cNvPicPr>
            <a:picLocks noChangeAspect="1"/>
          </p:cNvPicPr>
          <p:nvPr/>
        </p:nvPicPr>
        <p:blipFill rotWithShape="1">
          <a:blip r:embed="rId7"/>
          <a:srcRect l="4319" t="10019" b="2394"/>
          <a:stretch/>
        </p:blipFill>
        <p:spPr>
          <a:xfrm>
            <a:off x="104150" y="2885932"/>
            <a:ext cx="1950740" cy="862880"/>
          </a:xfrm>
          <a:prstGeom prst="rect">
            <a:avLst/>
          </a:prstGeom>
          <a:ln>
            <a:solidFill>
              <a:schemeClr val="tx1"/>
            </a:solidFill>
          </a:ln>
        </p:spPr>
      </p:pic>
      <p:pic>
        <p:nvPicPr>
          <p:cNvPr id="60" name="Imagen 59">
            <a:extLst>
              <a:ext uri="{FF2B5EF4-FFF2-40B4-BE49-F238E27FC236}">
                <a16:creationId xmlns:a16="http://schemas.microsoft.com/office/drawing/2014/main" id="{1E7BB67E-2E44-5033-C502-4D5C6827DF76}"/>
              </a:ext>
            </a:extLst>
          </p:cNvPr>
          <p:cNvPicPr>
            <a:picLocks noChangeAspect="1"/>
          </p:cNvPicPr>
          <p:nvPr/>
        </p:nvPicPr>
        <p:blipFill>
          <a:blip r:embed="rId8"/>
          <a:stretch>
            <a:fillRect/>
          </a:stretch>
        </p:blipFill>
        <p:spPr>
          <a:xfrm>
            <a:off x="93052" y="3974759"/>
            <a:ext cx="1977783" cy="942335"/>
          </a:xfrm>
          <a:prstGeom prst="rect">
            <a:avLst/>
          </a:prstGeom>
          <a:ln>
            <a:solidFill>
              <a:schemeClr val="tx1"/>
            </a:solidFill>
          </a:ln>
        </p:spPr>
      </p:pic>
      <p:pic>
        <p:nvPicPr>
          <p:cNvPr id="61" name="Imagen 60">
            <a:extLst>
              <a:ext uri="{FF2B5EF4-FFF2-40B4-BE49-F238E27FC236}">
                <a16:creationId xmlns:a16="http://schemas.microsoft.com/office/drawing/2014/main" id="{58FF00C4-F4A3-0ECF-1AE6-7AC3F52B9A7E}"/>
              </a:ext>
            </a:extLst>
          </p:cNvPr>
          <p:cNvPicPr>
            <a:picLocks noChangeAspect="1"/>
          </p:cNvPicPr>
          <p:nvPr/>
        </p:nvPicPr>
        <p:blipFill rotWithShape="1">
          <a:blip r:embed="rId9"/>
          <a:srcRect l="4574" t="21894" r="6553" b="8489"/>
          <a:stretch/>
        </p:blipFill>
        <p:spPr>
          <a:xfrm>
            <a:off x="10373083" y="652057"/>
            <a:ext cx="1725865" cy="881614"/>
          </a:xfrm>
          <a:prstGeom prst="rect">
            <a:avLst/>
          </a:prstGeom>
          <a:ln>
            <a:solidFill>
              <a:schemeClr val="tx1"/>
            </a:solidFill>
          </a:ln>
        </p:spPr>
      </p:pic>
      <p:pic>
        <p:nvPicPr>
          <p:cNvPr id="63" name="Imagen 62">
            <a:extLst>
              <a:ext uri="{FF2B5EF4-FFF2-40B4-BE49-F238E27FC236}">
                <a16:creationId xmlns:a16="http://schemas.microsoft.com/office/drawing/2014/main" id="{2533FF3C-8441-8E85-1FFE-0CA2C6781746}"/>
              </a:ext>
            </a:extLst>
          </p:cNvPr>
          <p:cNvPicPr>
            <a:picLocks noChangeAspect="1"/>
          </p:cNvPicPr>
          <p:nvPr/>
        </p:nvPicPr>
        <p:blipFill rotWithShape="1">
          <a:blip r:embed="rId10"/>
          <a:srcRect t="8164" b="31123"/>
          <a:stretch/>
        </p:blipFill>
        <p:spPr>
          <a:xfrm>
            <a:off x="10373083" y="1691949"/>
            <a:ext cx="1689097" cy="925604"/>
          </a:xfrm>
          <a:prstGeom prst="rect">
            <a:avLst/>
          </a:prstGeom>
          <a:ln>
            <a:solidFill>
              <a:schemeClr val="tx1"/>
            </a:solidFill>
          </a:ln>
        </p:spPr>
      </p:pic>
      <p:pic>
        <p:nvPicPr>
          <p:cNvPr id="1024" name="Imagen 1023">
            <a:extLst>
              <a:ext uri="{FF2B5EF4-FFF2-40B4-BE49-F238E27FC236}">
                <a16:creationId xmlns:a16="http://schemas.microsoft.com/office/drawing/2014/main" id="{CFB55CA7-7D79-E7C2-240A-4E66A8F8FFF2}"/>
              </a:ext>
            </a:extLst>
          </p:cNvPr>
          <p:cNvPicPr>
            <a:picLocks noChangeAspect="1"/>
          </p:cNvPicPr>
          <p:nvPr/>
        </p:nvPicPr>
        <p:blipFill>
          <a:blip r:embed="rId11"/>
          <a:stretch>
            <a:fillRect/>
          </a:stretch>
        </p:blipFill>
        <p:spPr>
          <a:xfrm>
            <a:off x="10391466" y="2837103"/>
            <a:ext cx="1689097" cy="909187"/>
          </a:xfrm>
          <a:prstGeom prst="rect">
            <a:avLst/>
          </a:prstGeom>
          <a:ln>
            <a:solidFill>
              <a:schemeClr val="tx1"/>
            </a:solidFill>
          </a:ln>
        </p:spPr>
      </p:pic>
      <p:pic>
        <p:nvPicPr>
          <p:cNvPr id="1027" name="Imagen 1026">
            <a:extLst>
              <a:ext uri="{FF2B5EF4-FFF2-40B4-BE49-F238E27FC236}">
                <a16:creationId xmlns:a16="http://schemas.microsoft.com/office/drawing/2014/main" id="{A7B2E19E-4F3D-DA23-858C-7567C3F27366}"/>
              </a:ext>
            </a:extLst>
          </p:cNvPr>
          <p:cNvPicPr>
            <a:picLocks noChangeAspect="1"/>
          </p:cNvPicPr>
          <p:nvPr/>
        </p:nvPicPr>
        <p:blipFill>
          <a:blip r:embed="rId12"/>
          <a:stretch>
            <a:fillRect/>
          </a:stretch>
        </p:blipFill>
        <p:spPr>
          <a:xfrm>
            <a:off x="10452285" y="3974759"/>
            <a:ext cx="1628278" cy="955362"/>
          </a:xfrm>
          <a:prstGeom prst="rect">
            <a:avLst/>
          </a:prstGeom>
          <a:ln>
            <a:solidFill>
              <a:schemeClr val="tx1"/>
            </a:solidFill>
          </a:ln>
        </p:spPr>
      </p:pic>
      <p:pic>
        <p:nvPicPr>
          <p:cNvPr id="1029" name="Imagen 1028">
            <a:extLst>
              <a:ext uri="{FF2B5EF4-FFF2-40B4-BE49-F238E27FC236}">
                <a16:creationId xmlns:a16="http://schemas.microsoft.com/office/drawing/2014/main" id="{39BD7DF8-9B1E-8CF6-2D18-AD2AC9EF9D44}"/>
              </a:ext>
            </a:extLst>
          </p:cNvPr>
          <p:cNvPicPr>
            <a:picLocks noChangeAspect="1"/>
          </p:cNvPicPr>
          <p:nvPr/>
        </p:nvPicPr>
        <p:blipFill>
          <a:blip r:embed="rId13"/>
          <a:stretch>
            <a:fillRect/>
          </a:stretch>
        </p:blipFill>
        <p:spPr>
          <a:xfrm>
            <a:off x="1281764" y="5759932"/>
            <a:ext cx="1755059" cy="768943"/>
          </a:xfrm>
          <a:prstGeom prst="rect">
            <a:avLst/>
          </a:prstGeom>
        </p:spPr>
      </p:pic>
      <p:pic>
        <p:nvPicPr>
          <p:cNvPr id="1031" name="Imagen 1030">
            <a:extLst>
              <a:ext uri="{FF2B5EF4-FFF2-40B4-BE49-F238E27FC236}">
                <a16:creationId xmlns:a16="http://schemas.microsoft.com/office/drawing/2014/main" id="{254D5F4D-993E-5328-BCEE-D52D268025A8}"/>
              </a:ext>
            </a:extLst>
          </p:cNvPr>
          <p:cNvPicPr>
            <a:picLocks noChangeAspect="1"/>
          </p:cNvPicPr>
          <p:nvPr/>
        </p:nvPicPr>
        <p:blipFill rotWithShape="1">
          <a:blip r:embed="rId14"/>
          <a:srcRect t="19363" b="7016"/>
          <a:stretch/>
        </p:blipFill>
        <p:spPr>
          <a:xfrm>
            <a:off x="3430476" y="5754674"/>
            <a:ext cx="1755059" cy="740144"/>
          </a:xfrm>
          <a:prstGeom prst="rect">
            <a:avLst/>
          </a:prstGeom>
        </p:spPr>
      </p:pic>
      <p:pic>
        <p:nvPicPr>
          <p:cNvPr id="1032" name="Imagen 1031">
            <a:extLst>
              <a:ext uri="{FF2B5EF4-FFF2-40B4-BE49-F238E27FC236}">
                <a16:creationId xmlns:a16="http://schemas.microsoft.com/office/drawing/2014/main" id="{45518906-0B02-6FF1-EA3F-1F287B696E5F}"/>
              </a:ext>
            </a:extLst>
          </p:cNvPr>
          <p:cNvPicPr>
            <a:picLocks noChangeAspect="1"/>
          </p:cNvPicPr>
          <p:nvPr/>
        </p:nvPicPr>
        <p:blipFill rotWithShape="1">
          <a:blip r:embed="rId15"/>
          <a:srcRect l="3193" t="7842" r="3236" b="5712"/>
          <a:stretch/>
        </p:blipFill>
        <p:spPr>
          <a:xfrm>
            <a:off x="5552299" y="5754674"/>
            <a:ext cx="1755059" cy="710819"/>
          </a:xfrm>
          <a:prstGeom prst="rect">
            <a:avLst/>
          </a:prstGeom>
        </p:spPr>
      </p:pic>
      <p:pic>
        <p:nvPicPr>
          <p:cNvPr id="1034" name="Imagen 1033">
            <a:extLst>
              <a:ext uri="{FF2B5EF4-FFF2-40B4-BE49-F238E27FC236}">
                <a16:creationId xmlns:a16="http://schemas.microsoft.com/office/drawing/2014/main" id="{E124567E-2448-F10F-8DEC-9413669E4D6E}"/>
              </a:ext>
            </a:extLst>
          </p:cNvPr>
          <p:cNvPicPr>
            <a:picLocks noChangeAspect="1"/>
          </p:cNvPicPr>
          <p:nvPr/>
        </p:nvPicPr>
        <p:blipFill rotWithShape="1">
          <a:blip r:embed="rId16"/>
          <a:srcRect t="18168"/>
          <a:stretch/>
        </p:blipFill>
        <p:spPr>
          <a:xfrm>
            <a:off x="7696334" y="5708245"/>
            <a:ext cx="1755060" cy="725589"/>
          </a:xfrm>
          <a:prstGeom prst="rect">
            <a:avLst/>
          </a:prstGeom>
        </p:spPr>
      </p:pic>
      <p:pic>
        <p:nvPicPr>
          <p:cNvPr id="1035" name="Imagen 1034">
            <a:extLst>
              <a:ext uri="{FF2B5EF4-FFF2-40B4-BE49-F238E27FC236}">
                <a16:creationId xmlns:a16="http://schemas.microsoft.com/office/drawing/2014/main" id="{59D68D2F-4114-D787-DAB7-8D051B6639DB}"/>
              </a:ext>
            </a:extLst>
          </p:cNvPr>
          <p:cNvPicPr>
            <a:picLocks noChangeAspect="1"/>
          </p:cNvPicPr>
          <p:nvPr/>
        </p:nvPicPr>
        <p:blipFill>
          <a:blip r:embed="rId17"/>
          <a:stretch>
            <a:fillRect/>
          </a:stretch>
        </p:blipFill>
        <p:spPr>
          <a:xfrm>
            <a:off x="9674778" y="5738044"/>
            <a:ext cx="1755059" cy="639938"/>
          </a:xfrm>
          <a:prstGeom prst="rect">
            <a:avLst/>
          </a:prstGeom>
        </p:spPr>
      </p:pic>
    </p:spTree>
    <p:extLst>
      <p:ext uri="{BB962C8B-B14F-4D97-AF65-F5344CB8AC3E}">
        <p14:creationId xmlns:p14="http://schemas.microsoft.com/office/powerpoint/2010/main" val="372346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wheel(1)">
                                      <p:cBhvr>
                                        <p:cTn id="16" dur="2000"/>
                                        <p:tgtEl>
                                          <p:spTgt spid="57"/>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heel(1)">
                                      <p:cBhvr>
                                        <p:cTn id="21" dur="20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wheel(1)">
                                      <p:cBhvr>
                                        <p:cTn id="26" dur="2000"/>
                                        <p:tgtEl>
                                          <p:spTgt spid="5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wheel(1)">
                                      <p:cBhvr>
                                        <p:cTn id="35" dur="2000"/>
                                        <p:tgtEl>
                                          <p:spTgt spid="59"/>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nodeType="clickEffect">
                                  <p:stCondLst>
                                    <p:cond delay="0"/>
                                  </p:stCondLst>
                                  <p:childTnLst>
                                    <p:set>
                                      <p:cBhvr>
                                        <p:cTn id="43" dur="1" fill="hold">
                                          <p:stCondLst>
                                            <p:cond delay="0"/>
                                          </p:stCondLst>
                                        </p:cTn>
                                        <p:tgtEl>
                                          <p:spTgt spid="60"/>
                                        </p:tgtEl>
                                        <p:attrNameLst>
                                          <p:attrName>style.visibility</p:attrName>
                                        </p:attrNameLst>
                                      </p:cBhvr>
                                      <p:to>
                                        <p:strVal val="visible"/>
                                      </p:to>
                                    </p:set>
                                    <p:animEffect transition="in" filter="wheel(1)">
                                      <p:cBhvr>
                                        <p:cTn id="44" dur="2000"/>
                                        <p:tgtEl>
                                          <p:spTgt spid="60"/>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nodeType="clickEffect">
                                  <p:stCondLst>
                                    <p:cond delay="0"/>
                                  </p:stCondLst>
                                  <p:childTnLst>
                                    <p:set>
                                      <p:cBhvr>
                                        <p:cTn id="52" dur="1" fill="hold">
                                          <p:stCondLst>
                                            <p:cond delay="0"/>
                                          </p:stCondLst>
                                        </p:cTn>
                                        <p:tgtEl>
                                          <p:spTgt spid="61"/>
                                        </p:tgtEl>
                                        <p:attrNameLst>
                                          <p:attrName>style.visibility</p:attrName>
                                        </p:attrNameLst>
                                      </p:cBhvr>
                                      <p:to>
                                        <p:strVal val="visible"/>
                                      </p:to>
                                    </p:set>
                                    <p:animEffect transition="in" filter="wheel(1)">
                                      <p:cBhvr>
                                        <p:cTn id="53" dur="2000"/>
                                        <p:tgtEl>
                                          <p:spTgt spid="61"/>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nodeType="clickEffect">
                                  <p:stCondLst>
                                    <p:cond delay="0"/>
                                  </p:stCondLst>
                                  <p:childTnLst>
                                    <p:set>
                                      <p:cBhvr>
                                        <p:cTn id="61" dur="1" fill="hold">
                                          <p:stCondLst>
                                            <p:cond delay="0"/>
                                          </p:stCondLst>
                                        </p:cTn>
                                        <p:tgtEl>
                                          <p:spTgt spid="63"/>
                                        </p:tgtEl>
                                        <p:attrNameLst>
                                          <p:attrName>style.visibility</p:attrName>
                                        </p:attrNameLst>
                                      </p:cBhvr>
                                      <p:to>
                                        <p:strVal val="visible"/>
                                      </p:to>
                                    </p:set>
                                    <p:animEffect transition="in" filter="wheel(1)">
                                      <p:cBhvr>
                                        <p:cTn id="62" dur="2000"/>
                                        <p:tgtEl>
                                          <p:spTgt spid="63"/>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1" presetClass="entr" presetSubtype="1" fill="hold" nodeType="clickEffect">
                                  <p:stCondLst>
                                    <p:cond delay="0"/>
                                  </p:stCondLst>
                                  <p:childTnLst>
                                    <p:set>
                                      <p:cBhvr>
                                        <p:cTn id="70" dur="1" fill="hold">
                                          <p:stCondLst>
                                            <p:cond delay="0"/>
                                          </p:stCondLst>
                                        </p:cTn>
                                        <p:tgtEl>
                                          <p:spTgt spid="1024"/>
                                        </p:tgtEl>
                                        <p:attrNameLst>
                                          <p:attrName>style.visibility</p:attrName>
                                        </p:attrNameLst>
                                      </p:cBhvr>
                                      <p:to>
                                        <p:strVal val="visible"/>
                                      </p:to>
                                    </p:set>
                                    <p:animEffect transition="in" filter="wheel(1)">
                                      <p:cBhvr>
                                        <p:cTn id="71" dur="2000"/>
                                        <p:tgtEl>
                                          <p:spTgt spid="1024"/>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35"/>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21" presetClass="entr" presetSubtype="1" fill="hold" nodeType="clickEffect">
                                  <p:stCondLst>
                                    <p:cond delay="0"/>
                                  </p:stCondLst>
                                  <p:childTnLst>
                                    <p:set>
                                      <p:cBhvr>
                                        <p:cTn id="79" dur="1" fill="hold">
                                          <p:stCondLst>
                                            <p:cond delay="0"/>
                                          </p:stCondLst>
                                        </p:cTn>
                                        <p:tgtEl>
                                          <p:spTgt spid="1027"/>
                                        </p:tgtEl>
                                        <p:attrNameLst>
                                          <p:attrName>style.visibility</p:attrName>
                                        </p:attrNameLst>
                                      </p:cBhvr>
                                      <p:to>
                                        <p:strVal val="visible"/>
                                      </p:to>
                                    </p:set>
                                    <p:animEffect transition="in" filter="wheel(1)">
                                      <p:cBhvr>
                                        <p:cTn id="80" dur="2000"/>
                                        <p:tgtEl>
                                          <p:spTgt spid="1027"/>
                                        </p:tgtEl>
                                      </p:cBhvr>
                                    </p:animEffec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5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50"/>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21" presetClass="entr" presetSubtype="1" fill="hold" nodeType="clickEffect">
                                  <p:stCondLst>
                                    <p:cond delay="0"/>
                                  </p:stCondLst>
                                  <p:childTnLst>
                                    <p:set>
                                      <p:cBhvr>
                                        <p:cTn id="96" dur="1" fill="hold">
                                          <p:stCondLst>
                                            <p:cond delay="0"/>
                                          </p:stCondLst>
                                        </p:cTn>
                                        <p:tgtEl>
                                          <p:spTgt spid="1029"/>
                                        </p:tgtEl>
                                        <p:attrNameLst>
                                          <p:attrName>style.visibility</p:attrName>
                                        </p:attrNameLst>
                                      </p:cBhvr>
                                      <p:to>
                                        <p:strVal val="visible"/>
                                      </p:to>
                                    </p:set>
                                    <p:animEffect transition="in" filter="wheel(1)">
                                      <p:cBhvr>
                                        <p:cTn id="97" dur="2000"/>
                                        <p:tgtEl>
                                          <p:spTgt spid="1029"/>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53"/>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21" presetClass="entr" presetSubtype="1" fill="hold" nodeType="clickEffect">
                                  <p:stCondLst>
                                    <p:cond delay="0"/>
                                  </p:stCondLst>
                                  <p:childTnLst>
                                    <p:set>
                                      <p:cBhvr>
                                        <p:cTn id="105" dur="1" fill="hold">
                                          <p:stCondLst>
                                            <p:cond delay="0"/>
                                          </p:stCondLst>
                                        </p:cTn>
                                        <p:tgtEl>
                                          <p:spTgt spid="1031"/>
                                        </p:tgtEl>
                                        <p:attrNameLst>
                                          <p:attrName>style.visibility</p:attrName>
                                        </p:attrNameLst>
                                      </p:cBhvr>
                                      <p:to>
                                        <p:strVal val="visible"/>
                                      </p:to>
                                    </p:set>
                                    <p:animEffect transition="in" filter="wheel(1)">
                                      <p:cBhvr>
                                        <p:cTn id="106" dur="2000"/>
                                        <p:tgtEl>
                                          <p:spTgt spid="1031"/>
                                        </p:tgtEl>
                                      </p:cBhvr>
                                    </p:animEffec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5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21" presetClass="entr" presetSubtype="1" fill="hold" nodeType="clickEffect">
                                  <p:stCondLst>
                                    <p:cond delay="0"/>
                                  </p:stCondLst>
                                  <p:childTnLst>
                                    <p:set>
                                      <p:cBhvr>
                                        <p:cTn id="114" dur="1" fill="hold">
                                          <p:stCondLst>
                                            <p:cond delay="0"/>
                                          </p:stCondLst>
                                        </p:cTn>
                                        <p:tgtEl>
                                          <p:spTgt spid="1032"/>
                                        </p:tgtEl>
                                        <p:attrNameLst>
                                          <p:attrName>style.visibility</p:attrName>
                                        </p:attrNameLst>
                                      </p:cBhvr>
                                      <p:to>
                                        <p:strVal val="visible"/>
                                      </p:to>
                                    </p:set>
                                    <p:animEffect transition="in" filter="wheel(1)">
                                      <p:cBhvr>
                                        <p:cTn id="115" dur="2000"/>
                                        <p:tgtEl>
                                          <p:spTgt spid="1032"/>
                                        </p:tgtEl>
                                      </p:cBhvr>
                                    </p:animEffec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55"/>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21" presetClass="entr" presetSubtype="1" fill="hold" nodeType="clickEffect">
                                  <p:stCondLst>
                                    <p:cond delay="0"/>
                                  </p:stCondLst>
                                  <p:childTnLst>
                                    <p:set>
                                      <p:cBhvr>
                                        <p:cTn id="123" dur="1" fill="hold">
                                          <p:stCondLst>
                                            <p:cond delay="0"/>
                                          </p:stCondLst>
                                        </p:cTn>
                                        <p:tgtEl>
                                          <p:spTgt spid="1034"/>
                                        </p:tgtEl>
                                        <p:attrNameLst>
                                          <p:attrName>style.visibility</p:attrName>
                                        </p:attrNameLst>
                                      </p:cBhvr>
                                      <p:to>
                                        <p:strVal val="visible"/>
                                      </p:to>
                                    </p:set>
                                    <p:animEffect transition="in" filter="wheel(1)">
                                      <p:cBhvr>
                                        <p:cTn id="124" dur="2000"/>
                                        <p:tgtEl>
                                          <p:spTgt spid="1034"/>
                                        </p:tgtEl>
                                      </p:cBhvr>
                                    </p:animEffec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52"/>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21" presetClass="entr" presetSubtype="1" fill="hold" nodeType="clickEffect">
                                  <p:stCondLst>
                                    <p:cond delay="0"/>
                                  </p:stCondLst>
                                  <p:childTnLst>
                                    <p:set>
                                      <p:cBhvr>
                                        <p:cTn id="132" dur="1" fill="hold">
                                          <p:stCondLst>
                                            <p:cond delay="0"/>
                                          </p:stCondLst>
                                        </p:cTn>
                                        <p:tgtEl>
                                          <p:spTgt spid="1035"/>
                                        </p:tgtEl>
                                        <p:attrNameLst>
                                          <p:attrName>style.visibility</p:attrName>
                                        </p:attrNameLst>
                                      </p:cBhvr>
                                      <p:to>
                                        <p:strVal val="visible"/>
                                      </p:to>
                                    </p:set>
                                    <p:animEffect transition="in" filter="wheel(1)">
                                      <p:cBhvr>
                                        <p:cTn id="133" dur="2000"/>
                                        <p:tgtEl>
                                          <p:spTgt spid="1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5" grpId="0" animBg="1"/>
      <p:bldP spid="29" grpId="0" animBg="1"/>
      <p:bldP spid="30" grpId="0" animBg="1"/>
      <p:bldP spid="31" grpId="0" animBg="1"/>
      <p:bldP spid="32" grpId="0" animBg="1"/>
      <p:bldP spid="33" grpId="0" animBg="1"/>
      <p:bldP spid="34" grpId="0" animBg="1"/>
      <p:bldP spid="35" grpId="0" animBg="1"/>
      <p:bldP spid="36" grpId="0" animBg="1"/>
      <p:bldP spid="50" grpId="0" animBg="1"/>
      <p:bldP spid="52" grpId="0" animBg="1"/>
      <p:bldP spid="53" grpId="0" animBg="1"/>
      <p:bldP spid="54" grpId="0" animBg="1"/>
      <p:bldP spid="55" grpId="0" animBg="1"/>
      <p:bldP spid="56" grpId="0" animBg="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5676</TotalTime>
  <Words>3343</Words>
  <Application>Microsoft Office PowerPoint</Application>
  <PresentationFormat>Panorámica</PresentationFormat>
  <Paragraphs>376</Paragraphs>
  <Slides>29</Slides>
  <Notes>1</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29</vt:i4>
      </vt:variant>
    </vt:vector>
  </HeadingPairs>
  <TitlesOfParts>
    <vt:vector size="39" baseType="lpstr">
      <vt:lpstr>Arial</vt:lpstr>
      <vt:lpstr>Arial Black</vt:lpstr>
      <vt:lpstr>Arial Narrow</vt:lpstr>
      <vt:lpstr>Bahnschrift</vt:lpstr>
      <vt:lpstr>Calibri</vt:lpstr>
      <vt:lpstr>Calibri </vt:lpstr>
      <vt:lpstr>Calibri Light</vt:lpstr>
      <vt:lpstr>Courier New</vt:lpstr>
      <vt:lpstr>Wingdings</vt:lpstr>
      <vt:lpstr>Tema de Office</vt:lpstr>
      <vt:lpstr>Presentación de PowerPoint</vt:lpstr>
      <vt:lpstr>INTRODUCCION </vt:lpstr>
      <vt:lpstr>Presentación de PowerPoint</vt:lpstr>
      <vt:lpstr>ANATOMIA Y FISIOLOGIA ANIMAL</vt:lpstr>
      <vt:lpstr>Presentación de PowerPoint</vt:lpstr>
      <vt:lpstr>Presentación de PowerPoint</vt:lpstr>
      <vt:lpstr>Presentación de PowerPoint</vt:lpstr>
      <vt:lpstr>ORGANIZACIÓN Y DIVERSIDAD ANIMAL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BIOLOGIA</dc:title>
  <dc:creator>USUARIO</dc:creator>
  <cp:lastModifiedBy>Miguel Vilca</cp:lastModifiedBy>
  <cp:revision>95</cp:revision>
  <dcterms:created xsi:type="dcterms:W3CDTF">2024-07-30T05:14:07Z</dcterms:created>
  <dcterms:modified xsi:type="dcterms:W3CDTF">2024-08-03T23:33:22Z</dcterms:modified>
</cp:coreProperties>
</file>